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3"/>
  </p:notesMasterIdLst>
  <p:sldIdLst>
    <p:sldId id="256" r:id="rId5"/>
    <p:sldId id="258" r:id="rId6"/>
    <p:sldId id="267" r:id="rId7"/>
    <p:sldId id="268" r:id="rId8"/>
    <p:sldId id="269" r:id="rId9"/>
    <p:sldId id="270" r:id="rId10"/>
    <p:sldId id="271" r:id="rId11"/>
    <p:sldId id="272" r:id="rId12"/>
  </p:sldIdLst>
  <p:sldSz cx="16257588" cy="10158413"/>
  <p:notesSz cx="6858000" cy="9144000"/>
  <p:defaultTextStyle>
    <a:defPPr>
      <a:defRPr lang="en-US"/>
    </a:defPPr>
    <a:lvl1pPr marL="0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1pPr>
    <a:lvl2pPr marL="633876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2pPr>
    <a:lvl3pPr marL="1267752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3pPr>
    <a:lvl4pPr marL="1901628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4pPr>
    <a:lvl5pPr marL="2535502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5pPr>
    <a:lvl6pPr marL="3169379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6pPr>
    <a:lvl7pPr marL="3803254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7pPr>
    <a:lvl8pPr marL="4437130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8pPr>
    <a:lvl9pPr marL="5071006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956"/>
    <a:srgbClr val="005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753"/>
  </p:normalViewPr>
  <p:slideViewPr>
    <p:cSldViewPr snapToGrid="0" snapToObjects="1">
      <p:cViewPr varScale="1">
        <p:scale>
          <a:sx n="50" d="100"/>
          <a:sy n="50" d="100"/>
        </p:scale>
        <p:origin x="73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5C831A-CCF5-4391-A2BE-9DF065D37587}" type="doc">
      <dgm:prSet loTypeId="urn:microsoft.com/office/officeart/2005/8/layout/hierarchy6" loCatId="hierarchy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E3A074B-8EC3-4AC7-ADB8-C53A583CA2D1}">
      <dgm:prSet phldrT="[Text]" custT="1"/>
      <dgm:spPr/>
      <dgm:t>
        <a:bodyPr/>
        <a:lstStyle/>
        <a:p>
          <a:r>
            <a:rPr lang="en-US" sz="2000" dirty="0" smtClean="0"/>
            <a:t>Course Fee</a:t>
          </a:r>
        </a:p>
        <a:p>
          <a:r>
            <a:rPr lang="en-US" sz="2000" dirty="0" smtClean="0"/>
            <a:t>5,654/7,358</a:t>
          </a:r>
          <a:endParaRPr lang="en-US" sz="2000" dirty="0"/>
        </a:p>
      </dgm:t>
    </dgm:pt>
    <dgm:pt modelId="{C3E70DF8-D297-401F-A070-1295F4388B0B}" type="parTrans" cxnId="{8C1AFE23-B091-4CE6-8284-0511812F213B}">
      <dgm:prSet/>
      <dgm:spPr/>
      <dgm:t>
        <a:bodyPr/>
        <a:lstStyle/>
        <a:p>
          <a:endParaRPr lang="en-US" sz="2400"/>
        </a:p>
      </dgm:t>
    </dgm:pt>
    <dgm:pt modelId="{13D421C7-F834-4141-85ED-0207D610A128}" type="sibTrans" cxnId="{8C1AFE23-B091-4CE6-8284-0511812F213B}">
      <dgm:prSet/>
      <dgm:spPr/>
      <dgm:t>
        <a:bodyPr/>
        <a:lstStyle/>
        <a:p>
          <a:pPr algn="ctr"/>
          <a:endParaRPr lang="en-US" sz="2400" dirty="0"/>
        </a:p>
      </dgm:t>
    </dgm:pt>
    <dgm:pt modelId="{70520816-C0DD-4A81-AA45-8B4D80BA791F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2000" dirty="0" smtClean="0"/>
            <a:t>Tuition Fee</a:t>
          </a:r>
        </a:p>
        <a:p>
          <a:r>
            <a:rPr lang="en-US" sz="2000" dirty="0" smtClean="0"/>
            <a:t>2,558/4,262</a:t>
          </a:r>
          <a:endParaRPr lang="en-US" sz="2000" dirty="0"/>
        </a:p>
      </dgm:t>
    </dgm:pt>
    <dgm:pt modelId="{E892247C-3797-4E7E-BC6B-82C9B6F2D10A}" type="parTrans" cxnId="{247BC234-1615-4C77-9E35-62BD1A53490D}">
      <dgm:prSet/>
      <dgm:spPr/>
      <dgm:t>
        <a:bodyPr/>
        <a:lstStyle/>
        <a:p>
          <a:endParaRPr lang="en-IE"/>
        </a:p>
      </dgm:t>
    </dgm:pt>
    <dgm:pt modelId="{0665266B-12A8-47EE-B12F-978805AA6A5D}" type="sibTrans" cxnId="{247BC234-1615-4C77-9E35-62BD1A53490D}">
      <dgm:prSet custT="1"/>
      <dgm:spPr/>
      <dgm:t>
        <a:bodyPr/>
        <a:lstStyle/>
        <a:p>
          <a:endParaRPr lang="en-US"/>
        </a:p>
      </dgm:t>
    </dgm:pt>
    <dgm:pt modelId="{A358CAA4-56D2-4481-B61D-671DB1D16933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2000" dirty="0" smtClean="0"/>
            <a:t>Student Contribution</a:t>
          </a:r>
        </a:p>
        <a:p>
          <a:r>
            <a:rPr lang="en-US" sz="2000" dirty="0" smtClean="0"/>
            <a:t>3,000</a:t>
          </a:r>
          <a:endParaRPr lang="en-US" sz="2000" dirty="0"/>
        </a:p>
      </dgm:t>
    </dgm:pt>
    <dgm:pt modelId="{2770230D-9BD6-4E99-AF15-DE6FDE26C90E}" type="parTrans" cxnId="{D3034528-C8CD-4A4B-862F-C7C63DB40717}">
      <dgm:prSet/>
      <dgm:spPr/>
      <dgm:t>
        <a:bodyPr/>
        <a:lstStyle/>
        <a:p>
          <a:endParaRPr lang="en-IE"/>
        </a:p>
      </dgm:t>
    </dgm:pt>
    <dgm:pt modelId="{A706D3D9-2EED-464F-9581-7DBF547314D2}" type="sibTrans" cxnId="{D3034528-C8CD-4A4B-862F-C7C63DB40717}">
      <dgm:prSet/>
      <dgm:spPr/>
      <dgm:t>
        <a:bodyPr/>
        <a:lstStyle/>
        <a:p>
          <a:endParaRPr lang="en-US"/>
        </a:p>
      </dgm:t>
    </dgm:pt>
    <dgm:pt modelId="{BD254AA4-E016-4F9F-B1B1-819D3A3D9D6A}">
      <dgm:prSet custT="1"/>
      <dgm:spPr/>
      <dgm:t>
        <a:bodyPr/>
        <a:lstStyle/>
        <a:p>
          <a:r>
            <a:rPr lang="en-US" sz="2000" dirty="0" smtClean="0"/>
            <a:t>Student Centre Levy</a:t>
          </a:r>
        </a:p>
        <a:p>
          <a:r>
            <a:rPr lang="en-US" sz="2000" dirty="0" smtClean="0"/>
            <a:t>96</a:t>
          </a:r>
          <a:endParaRPr lang="en-US" sz="2000" dirty="0"/>
        </a:p>
      </dgm:t>
    </dgm:pt>
    <dgm:pt modelId="{3421C38A-0D4B-4B33-8F2B-52BC69265192}" type="parTrans" cxnId="{35B69CBF-2E47-4C42-A57A-CDC3DC4CD969}">
      <dgm:prSet/>
      <dgm:spPr/>
      <dgm:t>
        <a:bodyPr/>
        <a:lstStyle/>
        <a:p>
          <a:endParaRPr lang="en-US"/>
        </a:p>
      </dgm:t>
    </dgm:pt>
    <dgm:pt modelId="{F913ED09-009D-4B77-8E3E-1C21FC747810}" type="sibTrans" cxnId="{35B69CBF-2E47-4C42-A57A-CDC3DC4CD969}">
      <dgm:prSet/>
      <dgm:spPr/>
      <dgm:t>
        <a:bodyPr/>
        <a:lstStyle/>
        <a:p>
          <a:endParaRPr lang="en-US"/>
        </a:p>
      </dgm:t>
    </dgm:pt>
    <dgm:pt modelId="{4F384118-8169-47D5-936F-9A3BB4170908}" type="pres">
      <dgm:prSet presAssocID="{455C831A-CCF5-4391-A2BE-9DF065D37587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8FB784B-2973-4162-A3EE-47889A5598DF}" type="pres">
      <dgm:prSet presAssocID="{455C831A-CCF5-4391-A2BE-9DF065D37587}" presName="hierFlow" presStyleCnt="0"/>
      <dgm:spPr/>
      <dgm:t>
        <a:bodyPr/>
        <a:lstStyle/>
        <a:p>
          <a:endParaRPr lang="en-US"/>
        </a:p>
      </dgm:t>
    </dgm:pt>
    <dgm:pt modelId="{840011C7-9BF2-4161-B42F-1B28FCA6CA71}" type="pres">
      <dgm:prSet presAssocID="{455C831A-CCF5-4391-A2BE-9DF065D37587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C56C50A-F4C3-4459-9AB6-087786768391}" type="pres">
      <dgm:prSet presAssocID="{1E3A074B-8EC3-4AC7-ADB8-C53A583CA2D1}" presName="Name14" presStyleCnt="0"/>
      <dgm:spPr/>
      <dgm:t>
        <a:bodyPr/>
        <a:lstStyle/>
        <a:p>
          <a:endParaRPr lang="en-US"/>
        </a:p>
      </dgm:t>
    </dgm:pt>
    <dgm:pt modelId="{F13C75F0-07CA-41A4-B030-0171296E3DE1}" type="pres">
      <dgm:prSet presAssocID="{1E3A074B-8EC3-4AC7-ADB8-C53A583CA2D1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DDCCDE-7D07-486B-BDBE-5F937D4C62D2}" type="pres">
      <dgm:prSet presAssocID="{1E3A074B-8EC3-4AC7-ADB8-C53A583CA2D1}" presName="hierChild2" presStyleCnt="0"/>
      <dgm:spPr/>
      <dgm:t>
        <a:bodyPr/>
        <a:lstStyle/>
        <a:p>
          <a:endParaRPr lang="en-US"/>
        </a:p>
      </dgm:t>
    </dgm:pt>
    <dgm:pt modelId="{D2B9BE8B-3A29-41BE-A902-2869CE1E79A4}" type="pres">
      <dgm:prSet presAssocID="{E892247C-3797-4E7E-BC6B-82C9B6F2D10A}" presName="Name19" presStyleLbl="parChTrans1D2" presStyleIdx="0" presStyleCnt="3"/>
      <dgm:spPr/>
      <dgm:t>
        <a:bodyPr/>
        <a:lstStyle/>
        <a:p>
          <a:endParaRPr lang="en-US"/>
        </a:p>
      </dgm:t>
    </dgm:pt>
    <dgm:pt modelId="{6180A336-228B-45BA-9D33-BBF810D90291}" type="pres">
      <dgm:prSet presAssocID="{70520816-C0DD-4A81-AA45-8B4D80BA791F}" presName="Name21" presStyleCnt="0"/>
      <dgm:spPr/>
      <dgm:t>
        <a:bodyPr/>
        <a:lstStyle/>
        <a:p>
          <a:endParaRPr lang="en-US"/>
        </a:p>
      </dgm:t>
    </dgm:pt>
    <dgm:pt modelId="{75294E43-93DB-467A-BA2E-3AD6D271B74A}" type="pres">
      <dgm:prSet presAssocID="{70520816-C0DD-4A81-AA45-8B4D80BA791F}" presName="level2Shape" presStyleLbl="node2" presStyleIdx="0" presStyleCnt="3"/>
      <dgm:spPr/>
      <dgm:t>
        <a:bodyPr/>
        <a:lstStyle/>
        <a:p>
          <a:endParaRPr lang="en-US"/>
        </a:p>
      </dgm:t>
    </dgm:pt>
    <dgm:pt modelId="{AA2E0835-B78E-4730-A02C-F8A01B191EC9}" type="pres">
      <dgm:prSet presAssocID="{70520816-C0DD-4A81-AA45-8B4D80BA791F}" presName="hierChild3" presStyleCnt="0"/>
      <dgm:spPr/>
      <dgm:t>
        <a:bodyPr/>
        <a:lstStyle/>
        <a:p>
          <a:endParaRPr lang="en-US"/>
        </a:p>
      </dgm:t>
    </dgm:pt>
    <dgm:pt modelId="{02473A21-B12D-459C-B734-A932C7D07A82}" type="pres">
      <dgm:prSet presAssocID="{2770230D-9BD6-4E99-AF15-DE6FDE26C90E}" presName="Name19" presStyleLbl="parChTrans1D2" presStyleIdx="1" presStyleCnt="3"/>
      <dgm:spPr/>
      <dgm:t>
        <a:bodyPr/>
        <a:lstStyle/>
        <a:p>
          <a:endParaRPr lang="en-US"/>
        </a:p>
      </dgm:t>
    </dgm:pt>
    <dgm:pt modelId="{D1ABFD88-578B-4276-BF6A-5BAF1DD666D8}" type="pres">
      <dgm:prSet presAssocID="{A358CAA4-56D2-4481-B61D-671DB1D16933}" presName="Name21" presStyleCnt="0"/>
      <dgm:spPr/>
      <dgm:t>
        <a:bodyPr/>
        <a:lstStyle/>
        <a:p>
          <a:endParaRPr lang="en-US"/>
        </a:p>
      </dgm:t>
    </dgm:pt>
    <dgm:pt modelId="{351449E5-6C79-43BE-B156-2DF2A483AE4D}" type="pres">
      <dgm:prSet presAssocID="{A358CAA4-56D2-4481-B61D-671DB1D16933}" presName="level2Shape" presStyleLbl="node2" presStyleIdx="1" presStyleCnt="3"/>
      <dgm:spPr/>
      <dgm:t>
        <a:bodyPr/>
        <a:lstStyle/>
        <a:p>
          <a:endParaRPr lang="en-US"/>
        </a:p>
      </dgm:t>
    </dgm:pt>
    <dgm:pt modelId="{13662C06-931E-44DE-A150-FA34A3E426F9}" type="pres">
      <dgm:prSet presAssocID="{A358CAA4-56D2-4481-B61D-671DB1D16933}" presName="hierChild3" presStyleCnt="0"/>
      <dgm:spPr/>
      <dgm:t>
        <a:bodyPr/>
        <a:lstStyle/>
        <a:p>
          <a:endParaRPr lang="en-US"/>
        </a:p>
      </dgm:t>
    </dgm:pt>
    <dgm:pt modelId="{8D4093A5-1A52-41EF-A643-CFAA6E313BBD}" type="pres">
      <dgm:prSet presAssocID="{3421C38A-0D4B-4B33-8F2B-52BC69265192}" presName="Name19" presStyleLbl="parChTrans1D2" presStyleIdx="2" presStyleCnt="3"/>
      <dgm:spPr/>
      <dgm:t>
        <a:bodyPr/>
        <a:lstStyle/>
        <a:p>
          <a:endParaRPr lang="en-US"/>
        </a:p>
      </dgm:t>
    </dgm:pt>
    <dgm:pt modelId="{61FF8C97-A24F-4C74-9500-80B71C878693}" type="pres">
      <dgm:prSet presAssocID="{BD254AA4-E016-4F9F-B1B1-819D3A3D9D6A}" presName="Name21" presStyleCnt="0"/>
      <dgm:spPr/>
      <dgm:t>
        <a:bodyPr/>
        <a:lstStyle/>
        <a:p>
          <a:endParaRPr lang="en-US"/>
        </a:p>
      </dgm:t>
    </dgm:pt>
    <dgm:pt modelId="{E9CF5D2F-895B-4FBC-9799-4FB9622E0559}" type="pres">
      <dgm:prSet presAssocID="{BD254AA4-E016-4F9F-B1B1-819D3A3D9D6A}" presName="level2Shape" presStyleLbl="node2" presStyleIdx="2" presStyleCnt="3"/>
      <dgm:spPr/>
      <dgm:t>
        <a:bodyPr/>
        <a:lstStyle/>
        <a:p>
          <a:endParaRPr lang="en-US"/>
        </a:p>
      </dgm:t>
    </dgm:pt>
    <dgm:pt modelId="{755257D0-FFBA-47D3-90BC-66D121321284}" type="pres">
      <dgm:prSet presAssocID="{BD254AA4-E016-4F9F-B1B1-819D3A3D9D6A}" presName="hierChild3" presStyleCnt="0"/>
      <dgm:spPr/>
      <dgm:t>
        <a:bodyPr/>
        <a:lstStyle/>
        <a:p>
          <a:endParaRPr lang="en-US"/>
        </a:p>
      </dgm:t>
    </dgm:pt>
    <dgm:pt modelId="{661E7DCC-4560-4A9E-96E8-CAD11A024D4E}" type="pres">
      <dgm:prSet presAssocID="{455C831A-CCF5-4391-A2BE-9DF065D37587}" presName="bgShapesFlow" presStyleCnt="0"/>
      <dgm:spPr/>
      <dgm:t>
        <a:bodyPr/>
        <a:lstStyle/>
        <a:p>
          <a:endParaRPr lang="en-US"/>
        </a:p>
      </dgm:t>
    </dgm:pt>
  </dgm:ptLst>
  <dgm:cxnLst>
    <dgm:cxn modelId="{D6627CF4-B92D-4EC7-96C3-24C26F960C83}" type="presOf" srcId="{70520816-C0DD-4A81-AA45-8B4D80BA791F}" destId="{75294E43-93DB-467A-BA2E-3AD6D271B74A}" srcOrd="0" destOrd="0" presId="urn:microsoft.com/office/officeart/2005/8/layout/hierarchy6"/>
    <dgm:cxn modelId="{35B69CBF-2E47-4C42-A57A-CDC3DC4CD969}" srcId="{1E3A074B-8EC3-4AC7-ADB8-C53A583CA2D1}" destId="{BD254AA4-E016-4F9F-B1B1-819D3A3D9D6A}" srcOrd="2" destOrd="0" parTransId="{3421C38A-0D4B-4B33-8F2B-52BC69265192}" sibTransId="{F913ED09-009D-4B77-8E3E-1C21FC747810}"/>
    <dgm:cxn modelId="{4C9DDCDA-7CE1-4148-B9C1-6AC968765E5E}" type="presOf" srcId="{1E3A074B-8EC3-4AC7-ADB8-C53A583CA2D1}" destId="{F13C75F0-07CA-41A4-B030-0171296E3DE1}" srcOrd="0" destOrd="0" presId="urn:microsoft.com/office/officeart/2005/8/layout/hierarchy6"/>
    <dgm:cxn modelId="{8C1AFE23-B091-4CE6-8284-0511812F213B}" srcId="{455C831A-CCF5-4391-A2BE-9DF065D37587}" destId="{1E3A074B-8EC3-4AC7-ADB8-C53A583CA2D1}" srcOrd="0" destOrd="0" parTransId="{C3E70DF8-D297-401F-A070-1295F4388B0B}" sibTransId="{13D421C7-F834-4141-85ED-0207D610A128}"/>
    <dgm:cxn modelId="{6D06E09D-37C1-46B0-9DA5-BB5A4C323C49}" type="presOf" srcId="{2770230D-9BD6-4E99-AF15-DE6FDE26C90E}" destId="{02473A21-B12D-459C-B734-A932C7D07A82}" srcOrd="0" destOrd="0" presId="urn:microsoft.com/office/officeart/2005/8/layout/hierarchy6"/>
    <dgm:cxn modelId="{D3034528-C8CD-4A4B-862F-C7C63DB40717}" srcId="{1E3A074B-8EC3-4AC7-ADB8-C53A583CA2D1}" destId="{A358CAA4-56D2-4481-B61D-671DB1D16933}" srcOrd="1" destOrd="0" parTransId="{2770230D-9BD6-4E99-AF15-DE6FDE26C90E}" sibTransId="{A706D3D9-2EED-464F-9581-7DBF547314D2}"/>
    <dgm:cxn modelId="{5DD3461E-185D-440F-A03D-701C33CC2F54}" type="presOf" srcId="{A358CAA4-56D2-4481-B61D-671DB1D16933}" destId="{351449E5-6C79-43BE-B156-2DF2A483AE4D}" srcOrd="0" destOrd="0" presId="urn:microsoft.com/office/officeart/2005/8/layout/hierarchy6"/>
    <dgm:cxn modelId="{384DB3EA-9521-4975-9E11-E924D6C0109C}" type="presOf" srcId="{E892247C-3797-4E7E-BC6B-82C9B6F2D10A}" destId="{D2B9BE8B-3A29-41BE-A902-2869CE1E79A4}" srcOrd="0" destOrd="0" presId="urn:microsoft.com/office/officeart/2005/8/layout/hierarchy6"/>
    <dgm:cxn modelId="{C80B2F62-9649-46A2-84A5-5A8765FCBDAE}" type="presOf" srcId="{3421C38A-0D4B-4B33-8F2B-52BC69265192}" destId="{8D4093A5-1A52-41EF-A643-CFAA6E313BBD}" srcOrd="0" destOrd="0" presId="urn:microsoft.com/office/officeart/2005/8/layout/hierarchy6"/>
    <dgm:cxn modelId="{07616653-7CB0-43F5-94AC-53BC2762B46C}" type="presOf" srcId="{BD254AA4-E016-4F9F-B1B1-819D3A3D9D6A}" destId="{E9CF5D2F-895B-4FBC-9799-4FB9622E0559}" srcOrd="0" destOrd="0" presId="urn:microsoft.com/office/officeart/2005/8/layout/hierarchy6"/>
    <dgm:cxn modelId="{247BC234-1615-4C77-9E35-62BD1A53490D}" srcId="{1E3A074B-8EC3-4AC7-ADB8-C53A583CA2D1}" destId="{70520816-C0DD-4A81-AA45-8B4D80BA791F}" srcOrd="0" destOrd="0" parTransId="{E892247C-3797-4E7E-BC6B-82C9B6F2D10A}" sibTransId="{0665266B-12A8-47EE-B12F-978805AA6A5D}"/>
    <dgm:cxn modelId="{BDCBF71E-1945-41E5-9B11-0C707E9AB437}" type="presOf" srcId="{455C831A-CCF5-4391-A2BE-9DF065D37587}" destId="{4F384118-8169-47D5-936F-9A3BB4170908}" srcOrd="0" destOrd="0" presId="urn:microsoft.com/office/officeart/2005/8/layout/hierarchy6"/>
    <dgm:cxn modelId="{057684A1-570E-4408-96EB-40ADC3914506}" type="presParOf" srcId="{4F384118-8169-47D5-936F-9A3BB4170908}" destId="{D8FB784B-2973-4162-A3EE-47889A5598DF}" srcOrd="0" destOrd="0" presId="urn:microsoft.com/office/officeart/2005/8/layout/hierarchy6"/>
    <dgm:cxn modelId="{6B51B056-CD16-4244-AFE8-7B242AE3A4E2}" type="presParOf" srcId="{D8FB784B-2973-4162-A3EE-47889A5598DF}" destId="{840011C7-9BF2-4161-B42F-1B28FCA6CA71}" srcOrd="0" destOrd="0" presId="urn:microsoft.com/office/officeart/2005/8/layout/hierarchy6"/>
    <dgm:cxn modelId="{A0A80111-0622-46EC-957A-E52C0742DCE6}" type="presParOf" srcId="{840011C7-9BF2-4161-B42F-1B28FCA6CA71}" destId="{5C56C50A-F4C3-4459-9AB6-087786768391}" srcOrd="0" destOrd="0" presId="urn:microsoft.com/office/officeart/2005/8/layout/hierarchy6"/>
    <dgm:cxn modelId="{FC01E8B8-96F3-4B43-AB76-4B23012E08E9}" type="presParOf" srcId="{5C56C50A-F4C3-4459-9AB6-087786768391}" destId="{F13C75F0-07CA-41A4-B030-0171296E3DE1}" srcOrd="0" destOrd="0" presId="urn:microsoft.com/office/officeart/2005/8/layout/hierarchy6"/>
    <dgm:cxn modelId="{8AC8A47C-11AA-4E41-8A70-B745C99EF7D6}" type="presParOf" srcId="{5C56C50A-F4C3-4459-9AB6-087786768391}" destId="{CBDDCCDE-7D07-486B-BDBE-5F937D4C62D2}" srcOrd="1" destOrd="0" presId="urn:microsoft.com/office/officeart/2005/8/layout/hierarchy6"/>
    <dgm:cxn modelId="{9DDCAD40-59AB-43BE-A2D3-BEF6B57A24A1}" type="presParOf" srcId="{CBDDCCDE-7D07-486B-BDBE-5F937D4C62D2}" destId="{D2B9BE8B-3A29-41BE-A902-2869CE1E79A4}" srcOrd="0" destOrd="0" presId="urn:microsoft.com/office/officeart/2005/8/layout/hierarchy6"/>
    <dgm:cxn modelId="{C3F4E50C-49A7-4556-B43C-156F8DE1B2E5}" type="presParOf" srcId="{CBDDCCDE-7D07-486B-BDBE-5F937D4C62D2}" destId="{6180A336-228B-45BA-9D33-BBF810D90291}" srcOrd="1" destOrd="0" presId="urn:microsoft.com/office/officeart/2005/8/layout/hierarchy6"/>
    <dgm:cxn modelId="{C0B56AA9-3156-403A-B2D7-712C8A5A01C2}" type="presParOf" srcId="{6180A336-228B-45BA-9D33-BBF810D90291}" destId="{75294E43-93DB-467A-BA2E-3AD6D271B74A}" srcOrd="0" destOrd="0" presId="urn:microsoft.com/office/officeart/2005/8/layout/hierarchy6"/>
    <dgm:cxn modelId="{235A3504-2291-407F-A55F-1E5AA280781C}" type="presParOf" srcId="{6180A336-228B-45BA-9D33-BBF810D90291}" destId="{AA2E0835-B78E-4730-A02C-F8A01B191EC9}" srcOrd="1" destOrd="0" presId="urn:microsoft.com/office/officeart/2005/8/layout/hierarchy6"/>
    <dgm:cxn modelId="{8D8C2E37-CE9D-4FAF-9E95-90A20E34EC0A}" type="presParOf" srcId="{CBDDCCDE-7D07-486B-BDBE-5F937D4C62D2}" destId="{02473A21-B12D-459C-B734-A932C7D07A82}" srcOrd="2" destOrd="0" presId="urn:microsoft.com/office/officeart/2005/8/layout/hierarchy6"/>
    <dgm:cxn modelId="{F8644B88-37FF-433D-9930-F74111453C44}" type="presParOf" srcId="{CBDDCCDE-7D07-486B-BDBE-5F937D4C62D2}" destId="{D1ABFD88-578B-4276-BF6A-5BAF1DD666D8}" srcOrd="3" destOrd="0" presId="urn:microsoft.com/office/officeart/2005/8/layout/hierarchy6"/>
    <dgm:cxn modelId="{8D6A2B33-473C-4459-BA1B-3975069DAF22}" type="presParOf" srcId="{D1ABFD88-578B-4276-BF6A-5BAF1DD666D8}" destId="{351449E5-6C79-43BE-B156-2DF2A483AE4D}" srcOrd="0" destOrd="0" presId="urn:microsoft.com/office/officeart/2005/8/layout/hierarchy6"/>
    <dgm:cxn modelId="{B09A2FFE-CA67-43CB-BD95-BD56B2D9E36D}" type="presParOf" srcId="{D1ABFD88-578B-4276-BF6A-5BAF1DD666D8}" destId="{13662C06-931E-44DE-A150-FA34A3E426F9}" srcOrd="1" destOrd="0" presId="urn:microsoft.com/office/officeart/2005/8/layout/hierarchy6"/>
    <dgm:cxn modelId="{7B7C895B-713B-4FF2-9D37-CFC9238321BB}" type="presParOf" srcId="{CBDDCCDE-7D07-486B-BDBE-5F937D4C62D2}" destId="{8D4093A5-1A52-41EF-A643-CFAA6E313BBD}" srcOrd="4" destOrd="0" presId="urn:microsoft.com/office/officeart/2005/8/layout/hierarchy6"/>
    <dgm:cxn modelId="{88D2673B-7964-49CE-A484-FD525A0D444C}" type="presParOf" srcId="{CBDDCCDE-7D07-486B-BDBE-5F937D4C62D2}" destId="{61FF8C97-A24F-4C74-9500-80B71C878693}" srcOrd="5" destOrd="0" presId="urn:microsoft.com/office/officeart/2005/8/layout/hierarchy6"/>
    <dgm:cxn modelId="{670E0757-3FF3-4F20-B623-45C4ADDAC108}" type="presParOf" srcId="{61FF8C97-A24F-4C74-9500-80B71C878693}" destId="{E9CF5D2F-895B-4FBC-9799-4FB9622E0559}" srcOrd="0" destOrd="0" presId="urn:microsoft.com/office/officeart/2005/8/layout/hierarchy6"/>
    <dgm:cxn modelId="{C1339DF6-34F4-4AEA-8FFA-0DBB4DC134D5}" type="presParOf" srcId="{61FF8C97-A24F-4C74-9500-80B71C878693}" destId="{755257D0-FFBA-47D3-90BC-66D121321284}" srcOrd="1" destOrd="0" presId="urn:microsoft.com/office/officeart/2005/8/layout/hierarchy6"/>
    <dgm:cxn modelId="{9CB6D8E3-8F75-4DC1-B03D-113E46DA233F}" type="presParOf" srcId="{4F384118-8169-47D5-936F-9A3BB4170908}" destId="{661E7DCC-4560-4A9E-96E8-CAD11A024D4E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C75F0-07CA-41A4-B030-0171296E3DE1}">
      <dsp:nvSpPr>
        <dsp:cNvPr id="0" name=""/>
        <dsp:cNvSpPr/>
      </dsp:nvSpPr>
      <dsp:spPr>
        <a:xfrm>
          <a:off x="2973585" y="600625"/>
          <a:ext cx="2282428" cy="152161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Course Fee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5,654/7,358</a:t>
          </a:r>
          <a:endParaRPr lang="en-US" sz="2000" kern="1200" dirty="0"/>
        </a:p>
      </dsp:txBody>
      <dsp:txXfrm>
        <a:off x="3018152" y="645192"/>
        <a:ext cx="2193294" cy="1432484"/>
      </dsp:txXfrm>
    </dsp:sp>
    <dsp:sp modelId="{D2B9BE8B-3A29-41BE-A902-2869CE1E79A4}">
      <dsp:nvSpPr>
        <dsp:cNvPr id="0" name=""/>
        <dsp:cNvSpPr/>
      </dsp:nvSpPr>
      <dsp:spPr>
        <a:xfrm>
          <a:off x="1147643" y="2122244"/>
          <a:ext cx="2967156" cy="608647"/>
        </a:xfrm>
        <a:custGeom>
          <a:avLst/>
          <a:gdLst/>
          <a:ahLst/>
          <a:cxnLst/>
          <a:rect l="0" t="0" r="0" b="0"/>
          <a:pathLst>
            <a:path>
              <a:moveTo>
                <a:pt x="2967156" y="0"/>
              </a:moveTo>
              <a:lnTo>
                <a:pt x="2967156" y="304323"/>
              </a:lnTo>
              <a:lnTo>
                <a:pt x="0" y="304323"/>
              </a:lnTo>
              <a:lnTo>
                <a:pt x="0" y="60864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294E43-93DB-467A-BA2E-3AD6D271B74A}">
      <dsp:nvSpPr>
        <dsp:cNvPr id="0" name=""/>
        <dsp:cNvSpPr/>
      </dsp:nvSpPr>
      <dsp:spPr>
        <a:xfrm>
          <a:off x="6429" y="2730891"/>
          <a:ext cx="2282428" cy="1521618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Tuition Fee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2,558/4,262</a:t>
          </a:r>
          <a:endParaRPr lang="en-US" sz="2000" kern="1200" dirty="0"/>
        </a:p>
      </dsp:txBody>
      <dsp:txXfrm>
        <a:off x="50996" y="2775458"/>
        <a:ext cx="2193294" cy="1432484"/>
      </dsp:txXfrm>
    </dsp:sp>
    <dsp:sp modelId="{02473A21-B12D-459C-B734-A932C7D07A82}">
      <dsp:nvSpPr>
        <dsp:cNvPr id="0" name=""/>
        <dsp:cNvSpPr/>
      </dsp:nvSpPr>
      <dsp:spPr>
        <a:xfrm>
          <a:off x="4069080" y="2122244"/>
          <a:ext cx="91440" cy="6086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864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1449E5-6C79-43BE-B156-2DF2A483AE4D}">
      <dsp:nvSpPr>
        <dsp:cNvPr id="0" name=""/>
        <dsp:cNvSpPr/>
      </dsp:nvSpPr>
      <dsp:spPr>
        <a:xfrm>
          <a:off x="2973585" y="2730891"/>
          <a:ext cx="2282428" cy="1521618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Student Contribution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3,000</a:t>
          </a:r>
          <a:endParaRPr lang="en-US" sz="2000" kern="1200" dirty="0"/>
        </a:p>
      </dsp:txBody>
      <dsp:txXfrm>
        <a:off x="3018152" y="2775458"/>
        <a:ext cx="2193294" cy="1432484"/>
      </dsp:txXfrm>
    </dsp:sp>
    <dsp:sp modelId="{8D4093A5-1A52-41EF-A643-CFAA6E313BBD}">
      <dsp:nvSpPr>
        <dsp:cNvPr id="0" name=""/>
        <dsp:cNvSpPr/>
      </dsp:nvSpPr>
      <dsp:spPr>
        <a:xfrm>
          <a:off x="4114800" y="2122244"/>
          <a:ext cx="2967156" cy="6086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323"/>
              </a:lnTo>
              <a:lnTo>
                <a:pt x="2967156" y="304323"/>
              </a:lnTo>
              <a:lnTo>
                <a:pt x="2967156" y="60864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CF5D2F-895B-4FBC-9799-4FB9622E0559}">
      <dsp:nvSpPr>
        <dsp:cNvPr id="0" name=""/>
        <dsp:cNvSpPr/>
      </dsp:nvSpPr>
      <dsp:spPr>
        <a:xfrm>
          <a:off x="5940742" y="2730891"/>
          <a:ext cx="2282428" cy="152161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Student Centre Levy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96</a:t>
          </a:r>
          <a:endParaRPr lang="en-US" sz="2000" kern="1200" dirty="0"/>
        </a:p>
      </dsp:txBody>
      <dsp:txXfrm>
        <a:off x="5985309" y="2775458"/>
        <a:ext cx="2193294" cy="14324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8D53C-149F-6740-BCDE-ADDE24609432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8850" y="1143000"/>
            <a:ext cx="49403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137FE-F796-2E41-88C3-6EBCF174D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17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1pPr>
    <a:lvl2pPr marL="633876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2pPr>
    <a:lvl3pPr marL="1267752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3pPr>
    <a:lvl4pPr marL="1901628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4pPr>
    <a:lvl5pPr marL="2535502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5pPr>
    <a:lvl6pPr marL="3169379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6pPr>
    <a:lvl7pPr marL="3803254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7pPr>
    <a:lvl8pPr marL="4437130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8pPr>
    <a:lvl9pPr marL="5071006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72F0-795F-DC49-8A85-915BF0F26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000" y="7776000"/>
            <a:ext cx="10080000" cy="796487"/>
          </a:xfrm>
        </p:spPr>
        <p:txBody>
          <a:bodyPr anchor="t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E1192D-1B69-A648-85CB-F16FFBDED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000" y="8572487"/>
            <a:ext cx="10080000" cy="796487"/>
          </a:xfrm>
        </p:spPr>
        <p:txBody>
          <a:bodyPr anchor="t">
            <a:normAutofit/>
          </a:bodyPr>
          <a:lstStyle>
            <a:lvl1pPr marL="0" indent="0" algn="l">
              <a:buNone/>
              <a:defRPr sz="3500">
                <a:solidFill>
                  <a:srgbClr val="00A956"/>
                </a:solidFill>
                <a:latin typeface="Georgia" panose="02040502050405020303" pitchFamily="18" charset="0"/>
              </a:defRPr>
            </a:lvl1pPr>
            <a:lvl2pPr marL="609671" indent="0" algn="ctr">
              <a:buNone/>
              <a:defRPr sz="2667"/>
            </a:lvl2pPr>
            <a:lvl3pPr marL="1219342" indent="0" algn="ctr">
              <a:buNone/>
              <a:defRPr sz="2400"/>
            </a:lvl3pPr>
            <a:lvl4pPr marL="1829014" indent="0" algn="ctr">
              <a:buNone/>
              <a:defRPr sz="2134"/>
            </a:lvl4pPr>
            <a:lvl5pPr marL="2438685" indent="0" algn="ctr">
              <a:buNone/>
              <a:defRPr sz="2134"/>
            </a:lvl5pPr>
            <a:lvl6pPr marL="3048356" indent="0" algn="ctr">
              <a:buNone/>
              <a:defRPr sz="2134"/>
            </a:lvl6pPr>
            <a:lvl7pPr marL="3658027" indent="0" algn="ctr">
              <a:buNone/>
              <a:defRPr sz="2134"/>
            </a:lvl7pPr>
            <a:lvl8pPr marL="4267697" indent="0" algn="ctr">
              <a:buNone/>
              <a:defRPr sz="2134"/>
            </a:lvl8pPr>
            <a:lvl9pPr marL="4877370" indent="0" algn="ctr">
              <a:buNone/>
              <a:defRPr sz="2134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729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D19D5-0F85-CB4E-B0A9-93B988A6B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A9A43A-A3AB-9641-9E5A-9DA8B2CC0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B5666-28FF-9F4F-8C5C-D50684398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6F1F43-8673-9348-80A9-029FC3617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97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8995B1-CE25-1148-9140-B20A1F189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C093B2-889C-3D45-91E5-6ABBE19F1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78FF8-B193-9B4D-A0D1-BDFE4CDC2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98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72F0-795F-DC49-8A85-915BF0F26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000" y="6480000"/>
            <a:ext cx="10080000" cy="1808233"/>
          </a:xfrm>
        </p:spPr>
        <p:txBody>
          <a:bodyPr anchor="t">
            <a:normAutofit/>
          </a:bodyPr>
          <a:lstStyle>
            <a:lvl1pPr algn="l">
              <a:defRPr sz="4700" b="1">
                <a:solidFill>
                  <a:srgbClr val="00A956"/>
                </a:solidFill>
                <a:latin typeface="Helvetica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108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683AE-721B-8E45-86D0-EDEFBB6DA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3744000"/>
            <a:ext cx="10800000" cy="672893"/>
          </a:xfrm>
        </p:spPr>
        <p:txBody>
          <a:bodyPr anchor="t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79186-9A63-804D-B992-7A2615733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000" y="4416893"/>
            <a:ext cx="10800000" cy="662313"/>
          </a:xfrm>
        </p:spPr>
        <p:txBody>
          <a:bodyPr anchor="t"/>
          <a:lstStyle>
            <a:lvl1pPr marL="0" indent="0">
              <a:buNone/>
              <a:defRPr sz="3000">
                <a:solidFill>
                  <a:srgbClr val="005336"/>
                </a:solidFill>
              </a:defRPr>
            </a:lvl1pPr>
            <a:lvl2pPr marL="609671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34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9014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4pPr>
            <a:lvl5pPr marL="2438685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5pPr>
            <a:lvl6pPr marL="3048356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6pPr>
            <a:lvl7pPr marL="3658027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7pPr>
            <a:lvl8pPr marL="4267697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8pPr>
            <a:lvl9pPr marL="4877370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03FE8-725B-C542-9752-0F0519FD7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A956"/>
                </a:solidFill>
              </a:defRPr>
            </a:lvl1pPr>
          </a:lstStyle>
          <a:p>
            <a:r>
              <a:rPr lang="en-IE"/>
              <a:t>06.11.19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262716B-0319-2E48-8A4F-A486A8CCA0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84000" y="5400000"/>
            <a:ext cx="2376000" cy="7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04787F-D361-3E40-984A-D6B2F134C9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00" y="5040000"/>
            <a:ext cx="2376000" cy="14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7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D57A8-4F44-A743-9523-4F882D6B3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F2297-C797-C746-BFFC-71DBB9070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BC500-FEB0-E34F-8384-75379BA52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23037-7A0A-9643-8F64-D23E831E5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CD8BA-88AE-0D4A-A7D5-B98698AD4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58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661D3-730A-F844-A2DE-9B4F97F8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3EF49-F03E-114E-B38A-058193C2B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4000" y="2412000"/>
            <a:ext cx="6909475" cy="178444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/>
            </a:lvl1pPr>
            <a:lvl2pPr marL="609671" indent="0">
              <a:buNone/>
              <a:defRPr/>
            </a:lvl2pPr>
            <a:lvl3pPr marL="1219343" indent="0">
              <a:buNone/>
              <a:defRPr/>
            </a:lvl3pPr>
            <a:lvl4pPr marL="1829014" indent="0">
              <a:buNone/>
              <a:defRPr/>
            </a:lvl4pPr>
            <a:lvl5pPr marL="2438685" indent="0"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8C761-09FD-F940-A379-C15FF3112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30405" y="2412000"/>
            <a:ext cx="6655766" cy="6445420"/>
          </a:xfrm>
        </p:spPr>
        <p:txBody>
          <a:bodyPr/>
          <a:lstStyle>
            <a:lvl1pPr>
              <a:lnSpc>
                <a:spcPts val="4300"/>
              </a:lnSpc>
              <a:defRPr sz="2500" b="1"/>
            </a:lvl1pPr>
            <a:lvl2pPr>
              <a:lnSpc>
                <a:spcPts val="4300"/>
              </a:lnSpc>
              <a:defRPr sz="2500" b="1"/>
            </a:lvl2pPr>
            <a:lvl3pPr>
              <a:lnSpc>
                <a:spcPts val="4300"/>
              </a:lnSpc>
              <a:defRPr sz="2500" b="1"/>
            </a:lvl3pPr>
            <a:lvl4pPr>
              <a:lnSpc>
                <a:spcPts val="4300"/>
              </a:lnSpc>
              <a:defRPr sz="2500" b="1"/>
            </a:lvl4pPr>
            <a:lvl5pPr>
              <a:lnSpc>
                <a:spcPts val="4300"/>
              </a:lnSpc>
              <a:defRPr sz="2500" b="1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82B8F-8DDB-EA48-8C5E-1872A88E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16B0F-AE69-BD45-95F8-32FB5910E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92152-6566-5E4A-89B9-969A87DF8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2E7E51-C183-8145-ABEB-A2DDF19FB9A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000" y="4355100"/>
            <a:ext cx="6909475" cy="450232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/>
            </a:lvl1pPr>
            <a:lvl2pPr marL="609671" indent="0">
              <a:buNone/>
              <a:defRPr/>
            </a:lvl2pPr>
            <a:lvl3pPr marL="1219343" indent="0">
              <a:buNone/>
              <a:defRPr/>
            </a:lvl3pPr>
            <a:lvl4pPr marL="1829014" indent="0">
              <a:buNone/>
              <a:defRPr/>
            </a:lvl4pPr>
            <a:lvl5pPr marL="2438685" indent="0"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6164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Pictur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661D3-730A-F844-A2DE-9B4F97F8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3EF49-F03E-114E-B38A-058193C2B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4003" y="2412000"/>
            <a:ext cx="6480000" cy="178444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/>
            </a:lvl1pPr>
            <a:lvl2pPr marL="609671" indent="0">
              <a:buNone/>
              <a:defRPr/>
            </a:lvl2pPr>
            <a:lvl3pPr marL="1219343" indent="0">
              <a:buNone/>
              <a:defRPr/>
            </a:lvl3pPr>
            <a:lvl4pPr marL="1829014" indent="0">
              <a:buNone/>
              <a:defRPr/>
            </a:lvl4pPr>
            <a:lvl5pPr marL="2438685" indent="0"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82B8F-8DDB-EA48-8C5E-1872A88E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16B0F-AE69-BD45-95F8-32FB5910E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92152-6566-5E4A-89B9-969A87DF8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2E7E51-C183-8145-ABEB-A2DDF19FB9A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003" y="4355100"/>
            <a:ext cx="6480000" cy="450232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/>
            </a:lvl1pPr>
            <a:lvl2pPr marL="609671" indent="0">
              <a:buNone/>
              <a:defRPr/>
            </a:lvl2pPr>
            <a:lvl3pPr marL="1219343" indent="0">
              <a:buNone/>
              <a:defRPr/>
            </a:lvl3pPr>
            <a:lvl4pPr marL="1829014" indent="0">
              <a:buNone/>
              <a:defRPr/>
            </a:lvl4pPr>
            <a:lvl5pPr marL="2438685" indent="0"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00852C3-1AE9-6D47-B34A-4970BBFD8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60000" y="2412000"/>
            <a:ext cx="7920000" cy="54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185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Bullet Tex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6257588" cy="8532000"/>
          </a:xfrm>
        </p:spPr>
        <p:txBody>
          <a:bodyPr/>
          <a:lstStyle>
            <a:lvl1pPr marL="0" indent="0">
              <a:buNone/>
              <a:defRPr sz="4267"/>
            </a:lvl1pPr>
            <a:lvl2pPr marL="609671" indent="0">
              <a:buNone/>
              <a:defRPr sz="3734"/>
            </a:lvl2pPr>
            <a:lvl3pPr marL="1219342" indent="0">
              <a:buNone/>
              <a:defRPr sz="3200"/>
            </a:lvl3pPr>
            <a:lvl4pPr marL="1829014" indent="0">
              <a:buNone/>
              <a:defRPr sz="2667"/>
            </a:lvl4pPr>
            <a:lvl5pPr marL="2438685" indent="0">
              <a:buNone/>
              <a:defRPr sz="2667"/>
            </a:lvl5pPr>
            <a:lvl6pPr marL="3048356" indent="0">
              <a:buNone/>
              <a:defRPr sz="2667"/>
            </a:lvl6pPr>
            <a:lvl7pPr marL="3658027" indent="0">
              <a:buNone/>
              <a:defRPr sz="2667"/>
            </a:lvl7pPr>
            <a:lvl8pPr marL="4267697" indent="0">
              <a:buNone/>
              <a:defRPr sz="2667"/>
            </a:lvl8pPr>
            <a:lvl9pPr marL="4877370" indent="0">
              <a:buNone/>
              <a:defRPr sz="2667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F2900-C118-A14E-B938-836275F297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0"/>
            <a:ext cx="7653700" cy="8534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1224000"/>
            <a:ext cx="5243495" cy="1423950"/>
          </a:xfrm>
        </p:spPr>
        <p:txBody>
          <a:bodyPr anchor="t"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000" y="3047525"/>
            <a:ext cx="5243495" cy="5239226"/>
          </a:xfrm>
        </p:spPr>
        <p:txBody>
          <a:bodyPr/>
          <a:lstStyle>
            <a:lvl1pPr marL="342900" indent="-342900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500" b="1">
                <a:solidFill>
                  <a:schemeClr val="bg1"/>
                </a:solidFill>
              </a:defRPr>
            </a:lvl1pPr>
            <a:lvl2pPr marL="609671" indent="0">
              <a:buNone/>
              <a:defRPr sz="1867"/>
            </a:lvl2pPr>
            <a:lvl3pPr marL="1219342" indent="0">
              <a:buNone/>
              <a:defRPr sz="1600"/>
            </a:lvl3pPr>
            <a:lvl4pPr marL="1829014" indent="0">
              <a:buNone/>
              <a:defRPr sz="1334"/>
            </a:lvl4pPr>
            <a:lvl5pPr marL="2438685" indent="0">
              <a:buNone/>
              <a:defRPr sz="1334"/>
            </a:lvl5pPr>
            <a:lvl6pPr marL="3048356" indent="0">
              <a:buNone/>
              <a:defRPr sz="1334"/>
            </a:lvl6pPr>
            <a:lvl7pPr marL="3658027" indent="0">
              <a:buNone/>
              <a:defRPr sz="1334"/>
            </a:lvl7pPr>
            <a:lvl8pPr marL="4267697" indent="0">
              <a:buNone/>
              <a:defRPr sz="1334"/>
            </a:lvl8pPr>
            <a:lvl9pPr marL="4877370" indent="0">
              <a:buNone/>
              <a:defRPr sz="1334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66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ransparent Picture with Bullet Tex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6257588" cy="8532000"/>
          </a:xfrm>
        </p:spPr>
        <p:txBody>
          <a:bodyPr/>
          <a:lstStyle>
            <a:lvl1pPr marL="0" indent="0">
              <a:buNone/>
              <a:defRPr sz="4267"/>
            </a:lvl1pPr>
            <a:lvl2pPr marL="609671" indent="0">
              <a:buNone/>
              <a:defRPr sz="3734"/>
            </a:lvl2pPr>
            <a:lvl3pPr marL="1219342" indent="0">
              <a:buNone/>
              <a:defRPr sz="3200"/>
            </a:lvl3pPr>
            <a:lvl4pPr marL="1829014" indent="0">
              <a:buNone/>
              <a:defRPr sz="2667"/>
            </a:lvl4pPr>
            <a:lvl5pPr marL="2438685" indent="0">
              <a:buNone/>
              <a:defRPr sz="2667"/>
            </a:lvl5pPr>
            <a:lvl6pPr marL="3048356" indent="0">
              <a:buNone/>
              <a:defRPr sz="2667"/>
            </a:lvl6pPr>
            <a:lvl7pPr marL="3658027" indent="0">
              <a:buNone/>
              <a:defRPr sz="2667"/>
            </a:lvl7pPr>
            <a:lvl8pPr marL="4267697" indent="0">
              <a:buNone/>
              <a:defRPr sz="2667"/>
            </a:lvl8pPr>
            <a:lvl9pPr marL="4877370" indent="0">
              <a:buNone/>
              <a:defRPr sz="2667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F2900-C118-A14E-B938-836275F297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0"/>
            <a:ext cx="7653700" cy="8534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1224000"/>
            <a:ext cx="5243495" cy="1423950"/>
          </a:xfrm>
        </p:spPr>
        <p:txBody>
          <a:bodyPr anchor="t"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000" y="3047525"/>
            <a:ext cx="5243495" cy="5239226"/>
          </a:xfrm>
        </p:spPr>
        <p:txBody>
          <a:bodyPr/>
          <a:lstStyle>
            <a:lvl1pPr marL="342900" indent="-342900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500" b="1">
                <a:solidFill>
                  <a:schemeClr val="bg1"/>
                </a:solidFill>
              </a:defRPr>
            </a:lvl1pPr>
            <a:lvl2pPr marL="609671" indent="0">
              <a:buNone/>
              <a:defRPr sz="1867"/>
            </a:lvl2pPr>
            <a:lvl3pPr marL="1219342" indent="0">
              <a:buNone/>
              <a:defRPr sz="1600"/>
            </a:lvl3pPr>
            <a:lvl4pPr marL="1829014" indent="0">
              <a:buNone/>
              <a:defRPr sz="1334"/>
            </a:lvl4pPr>
            <a:lvl5pPr marL="2438685" indent="0">
              <a:buNone/>
              <a:defRPr sz="1334"/>
            </a:lvl5pPr>
            <a:lvl6pPr marL="3048356" indent="0">
              <a:buNone/>
              <a:defRPr sz="1334"/>
            </a:lvl6pPr>
            <a:lvl7pPr marL="3658027" indent="0">
              <a:buNone/>
              <a:defRPr sz="1334"/>
            </a:lvl7pPr>
            <a:lvl8pPr marL="4267697" indent="0">
              <a:buNone/>
              <a:defRPr sz="1334"/>
            </a:lvl8pPr>
            <a:lvl9pPr marL="4877370" indent="0">
              <a:buNone/>
              <a:defRPr sz="1334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1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Tex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6257588" cy="8532000"/>
          </a:xfrm>
        </p:spPr>
        <p:txBody>
          <a:bodyPr/>
          <a:lstStyle>
            <a:lvl1pPr marL="0" indent="0">
              <a:buNone/>
              <a:defRPr sz="4267"/>
            </a:lvl1pPr>
            <a:lvl2pPr marL="609671" indent="0">
              <a:buNone/>
              <a:defRPr sz="3734"/>
            </a:lvl2pPr>
            <a:lvl3pPr marL="1219342" indent="0">
              <a:buNone/>
              <a:defRPr sz="3200"/>
            </a:lvl3pPr>
            <a:lvl4pPr marL="1829014" indent="0">
              <a:buNone/>
              <a:defRPr sz="2667"/>
            </a:lvl4pPr>
            <a:lvl5pPr marL="2438685" indent="0">
              <a:buNone/>
              <a:defRPr sz="2667"/>
            </a:lvl5pPr>
            <a:lvl6pPr marL="3048356" indent="0">
              <a:buNone/>
              <a:defRPr sz="2667"/>
            </a:lvl6pPr>
            <a:lvl7pPr marL="3658027" indent="0">
              <a:buNone/>
              <a:defRPr sz="2667"/>
            </a:lvl7pPr>
            <a:lvl8pPr marL="4267697" indent="0">
              <a:buNone/>
              <a:defRPr sz="2667"/>
            </a:lvl8pPr>
            <a:lvl9pPr marL="4877370" indent="0">
              <a:buNone/>
              <a:defRPr sz="2667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6267A8-E11A-BC4B-ABF0-35302C5B7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-1" y="-2300"/>
            <a:ext cx="7653701" cy="8534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1224000"/>
            <a:ext cx="5243495" cy="1423950"/>
          </a:xfrm>
        </p:spPr>
        <p:txBody>
          <a:bodyPr anchor="t"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000" y="3047525"/>
            <a:ext cx="5243495" cy="5239226"/>
          </a:xfr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>
                <a:solidFill>
                  <a:schemeClr val="bg1"/>
                </a:solidFill>
              </a:defRPr>
            </a:lvl1pPr>
            <a:lvl2pPr marL="609671" indent="0">
              <a:buNone/>
              <a:defRPr sz="1867"/>
            </a:lvl2pPr>
            <a:lvl3pPr marL="1219342" indent="0">
              <a:buNone/>
              <a:defRPr sz="1600"/>
            </a:lvl3pPr>
            <a:lvl4pPr marL="1829014" indent="0">
              <a:buNone/>
              <a:defRPr sz="1334"/>
            </a:lvl4pPr>
            <a:lvl5pPr marL="2438685" indent="0">
              <a:buNone/>
              <a:defRPr sz="1334"/>
            </a:lvl5pPr>
            <a:lvl6pPr marL="3048356" indent="0">
              <a:buNone/>
              <a:defRPr sz="1334"/>
            </a:lvl6pPr>
            <a:lvl7pPr marL="3658027" indent="0">
              <a:buNone/>
              <a:defRPr sz="1334"/>
            </a:lvl7pPr>
            <a:lvl8pPr marL="4267697" indent="0">
              <a:buNone/>
              <a:defRPr sz="1334"/>
            </a:lvl8pPr>
            <a:lvl9pPr marL="4877370" indent="0">
              <a:buNone/>
              <a:defRPr sz="1334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82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ransparent Picture with Tex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6257588" cy="8532000"/>
          </a:xfrm>
        </p:spPr>
        <p:txBody>
          <a:bodyPr/>
          <a:lstStyle>
            <a:lvl1pPr marL="0" indent="0">
              <a:buNone/>
              <a:defRPr sz="4267"/>
            </a:lvl1pPr>
            <a:lvl2pPr marL="609671" indent="0">
              <a:buNone/>
              <a:defRPr sz="3734"/>
            </a:lvl2pPr>
            <a:lvl3pPr marL="1219342" indent="0">
              <a:buNone/>
              <a:defRPr sz="3200"/>
            </a:lvl3pPr>
            <a:lvl4pPr marL="1829014" indent="0">
              <a:buNone/>
              <a:defRPr sz="2667"/>
            </a:lvl4pPr>
            <a:lvl5pPr marL="2438685" indent="0">
              <a:buNone/>
              <a:defRPr sz="2667"/>
            </a:lvl5pPr>
            <a:lvl6pPr marL="3048356" indent="0">
              <a:buNone/>
              <a:defRPr sz="2667"/>
            </a:lvl6pPr>
            <a:lvl7pPr marL="3658027" indent="0">
              <a:buNone/>
              <a:defRPr sz="2667"/>
            </a:lvl7pPr>
            <a:lvl8pPr marL="4267697" indent="0">
              <a:buNone/>
              <a:defRPr sz="2667"/>
            </a:lvl8pPr>
            <a:lvl9pPr marL="4877370" indent="0">
              <a:buNone/>
              <a:defRPr sz="2667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82D14D-EFB8-194E-9283-741A4DB5D3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-1" y="-2300"/>
            <a:ext cx="7653701" cy="8534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1224000"/>
            <a:ext cx="5243495" cy="1423950"/>
          </a:xfrm>
        </p:spPr>
        <p:txBody>
          <a:bodyPr anchor="t"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000" y="3047525"/>
            <a:ext cx="5243495" cy="5239226"/>
          </a:xfr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>
                <a:solidFill>
                  <a:schemeClr val="bg1"/>
                </a:solidFill>
              </a:defRPr>
            </a:lvl1pPr>
            <a:lvl2pPr marL="609671" indent="0">
              <a:buNone/>
              <a:defRPr sz="1867"/>
            </a:lvl2pPr>
            <a:lvl3pPr marL="1219342" indent="0">
              <a:buNone/>
              <a:defRPr sz="1600"/>
            </a:lvl3pPr>
            <a:lvl4pPr marL="1829014" indent="0">
              <a:buNone/>
              <a:defRPr sz="1334"/>
            </a:lvl4pPr>
            <a:lvl5pPr marL="2438685" indent="0">
              <a:buNone/>
              <a:defRPr sz="1334"/>
            </a:lvl5pPr>
            <a:lvl6pPr marL="3048356" indent="0">
              <a:buNone/>
              <a:defRPr sz="1334"/>
            </a:lvl6pPr>
            <a:lvl7pPr marL="3658027" indent="0">
              <a:buNone/>
              <a:defRPr sz="1334"/>
            </a:lvl7pPr>
            <a:lvl8pPr marL="4267697" indent="0">
              <a:buNone/>
              <a:defRPr sz="1334"/>
            </a:lvl8pPr>
            <a:lvl9pPr marL="4877370" indent="0">
              <a:buNone/>
              <a:defRPr sz="1334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92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A7FBCA-0170-A045-A7B9-C21077D8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1224000"/>
            <a:ext cx="14022170" cy="10429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E127D-E475-0447-ABE5-C831EB30D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000" y="2412000"/>
            <a:ext cx="14022170" cy="4772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1DA5F-71C7-C24D-A60E-69D381002A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4000" y="9360000"/>
            <a:ext cx="3657957" cy="540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60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r>
              <a:rPr lang="en-IE"/>
              <a:t>06.11.19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6C108-9FF4-4247-BF63-31A399B9D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21957" y="9360000"/>
            <a:ext cx="5486936" cy="540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60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FD07C-4D6A-8244-A552-36C15D64D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08893" y="9360000"/>
            <a:ext cx="2983207" cy="540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60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fld id="{78BCC47E-4B7D-1647-9F80-3037E352F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0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63" r:id="rId5"/>
    <p:sldLayoutId id="2147483657" r:id="rId6"/>
    <p:sldLayoutId id="2147483659" r:id="rId7"/>
    <p:sldLayoutId id="2147483660" r:id="rId8"/>
    <p:sldLayoutId id="2147483661" r:id="rId9"/>
    <p:sldLayoutId id="2147483654" r:id="rId10"/>
    <p:sldLayoutId id="2147483655" r:id="rId11"/>
    <p:sldLayoutId id="2147483658" r:id="rId12"/>
  </p:sldLayoutIdLst>
  <p:hf sldNum="0" hdr="0" ftr="0"/>
  <p:txStyles>
    <p:titleStyle>
      <a:lvl1pPr algn="l" defTabSz="1219342" rtl="0" eaLnBrk="1" latinLnBrk="0" hangingPunct="1">
        <a:lnSpc>
          <a:spcPct val="90000"/>
        </a:lnSpc>
        <a:spcBef>
          <a:spcPct val="0"/>
        </a:spcBef>
        <a:buNone/>
        <a:defRPr sz="4500" b="0" kern="1200">
          <a:solidFill>
            <a:srgbClr val="005336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304835" indent="-304835" algn="l" defTabSz="1219342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2300" kern="1200">
          <a:solidFill>
            <a:srgbClr val="005336"/>
          </a:solidFill>
          <a:latin typeface="Helvetica" pitchFamily="2" charset="0"/>
          <a:ea typeface="+mn-ea"/>
          <a:cs typeface="+mn-cs"/>
        </a:defRPr>
      </a:lvl1pPr>
      <a:lvl2pPr marL="914506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00" kern="1200">
          <a:solidFill>
            <a:srgbClr val="005336"/>
          </a:solidFill>
          <a:latin typeface="Helvetica" pitchFamily="2" charset="0"/>
          <a:ea typeface="+mn-ea"/>
          <a:cs typeface="+mn-cs"/>
        </a:defRPr>
      </a:lvl2pPr>
      <a:lvl3pPr marL="1524178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00" kern="1200">
          <a:solidFill>
            <a:srgbClr val="005336"/>
          </a:solidFill>
          <a:latin typeface="Helvetica" pitchFamily="2" charset="0"/>
          <a:ea typeface="+mn-ea"/>
          <a:cs typeface="+mn-cs"/>
        </a:defRPr>
      </a:lvl3pPr>
      <a:lvl4pPr marL="2133849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00" kern="1200">
          <a:solidFill>
            <a:srgbClr val="005336"/>
          </a:solidFill>
          <a:latin typeface="Helvetica" pitchFamily="2" charset="0"/>
          <a:ea typeface="+mn-ea"/>
          <a:cs typeface="+mn-cs"/>
        </a:defRPr>
      </a:lvl4pPr>
      <a:lvl5pPr marL="2743520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00" kern="1200">
          <a:solidFill>
            <a:srgbClr val="005336"/>
          </a:solidFill>
          <a:latin typeface="Helvetica" pitchFamily="2" charset="0"/>
          <a:ea typeface="+mn-ea"/>
          <a:cs typeface="+mn-cs"/>
        </a:defRPr>
      </a:lvl5pPr>
      <a:lvl6pPr marL="3353191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862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534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205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71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342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014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685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356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027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697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370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2.m4a"/><Relationship Id="rId7" Type="http://schemas.openxmlformats.org/officeDocument/2006/relationships/diagramQuickStyle" Target="../diagrams/quickStyle1.xml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4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hyperlink" Target="http://www.si.ul.ie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hyperlink" Target="mailto:student.fees.office@ul.ie" TargetMode="External"/><Relationship Id="rId4" Type="http://schemas.openxmlformats.org/officeDocument/2006/relationships/hyperlink" Target="https://ulsites.ul.ie/finance/frequently-asked-questions-student-fe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FCB0A-7993-BA4C-8272-98FAE8DB73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IE" sz="4800" b="1" dirty="0"/>
              <a:t>Student Fees</a:t>
            </a:r>
            <a:br>
              <a:rPr lang="en-IE" sz="4800" b="1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94F361-F4D6-E44D-BA05-8CE0226C35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Academic year 22/23</a:t>
            </a:r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6"/>
          <a:stretch>
            <a:fillRect/>
          </a:stretch>
        </p:blipFill>
        <p:spPr bwMode="auto">
          <a:xfrm>
            <a:off x="13701713" y="0"/>
            <a:ext cx="2555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32088" y="9332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17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1"/>
    </mc:Choice>
    <mc:Fallback>
      <p:transition spd="slow" advTm="5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C3AB674-8513-D649-B6AC-B3B4E420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sz="4800" dirty="0">
                <a:solidFill>
                  <a:schemeClr val="accent6">
                    <a:lumMod val="50000"/>
                  </a:schemeClr>
                </a:solidFill>
              </a:rPr>
              <a:t>What do I have to pay ?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16200" y="2266950"/>
            <a:ext cx="12269971" cy="6590470"/>
          </a:xfrm>
        </p:spPr>
        <p:txBody>
          <a:bodyPr/>
          <a:lstStyle/>
          <a:p>
            <a:endParaRPr lang="en-IE" dirty="0"/>
          </a:p>
        </p:txBody>
      </p:sp>
      <p:grpSp>
        <p:nvGrpSpPr>
          <p:cNvPr id="11" name="Group 10"/>
          <p:cNvGrpSpPr/>
          <p:nvPr/>
        </p:nvGrpSpPr>
        <p:grpSpPr>
          <a:xfrm>
            <a:off x="4645968" y="6752030"/>
            <a:ext cx="1919347" cy="368056"/>
            <a:chOff x="226362" y="3773015"/>
            <a:chExt cx="1919347" cy="36805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Rectangle 11"/>
            <p:cNvSpPr/>
            <p:nvPr/>
          </p:nvSpPr>
          <p:spPr>
            <a:xfrm>
              <a:off x="226362" y="3773015"/>
              <a:ext cx="1919347" cy="368056"/>
            </a:xfrm>
            <a:prstGeom prst="rect">
              <a:avLst/>
            </a:prstGeom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TextBox 12"/>
            <p:cNvSpPr txBox="1"/>
            <p:nvPr/>
          </p:nvSpPr>
          <p:spPr>
            <a:xfrm>
              <a:off x="226362" y="3773015"/>
              <a:ext cx="1919347" cy="368056"/>
            </a:xfrm>
            <a:prstGeom prst="rect">
              <a:avLst/>
            </a:prstGeom>
            <a:sp3d z="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80" tIns="13970" rIns="55880" bIns="1397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2200" kern="1200" dirty="0" smtClean="0"/>
                <a:t>HEA </a:t>
              </a:r>
              <a:r>
                <a:rPr lang="en-IE" sz="1400" i="1" kern="1200" dirty="0" smtClean="0"/>
                <a:t>(if eligible)</a:t>
              </a:r>
              <a:endParaRPr lang="en-IE" sz="1400" i="1" kern="12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562564" y="6779288"/>
            <a:ext cx="1919347" cy="368056"/>
            <a:chOff x="226362" y="3773015"/>
            <a:chExt cx="1919347" cy="36805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6" name="Rectangle 15"/>
            <p:cNvSpPr/>
            <p:nvPr/>
          </p:nvSpPr>
          <p:spPr>
            <a:xfrm>
              <a:off x="226362" y="3773015"/>
              <a:ext cx="1919347" cy="368056"/>
            </a:xfrm>
            <a:prstGeom prst="rect">
              <a:avLst/>
            </a:prstGeom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Box 16"/>
            <p:cNvSpPr txBox="1"/>
            <p:nvPr/>
          </p:nvSpPr>
          <p:spPr>
            <a:xfrm>
              <a:off x="226362" y="3773015"/>
              <a:ext cx="1919347" cy="368056"/>
            </a:xfrm>
            <a:prstGeom prst="rect">
              <a:avLst/>
            </a:prstGeom>
            <a:sp3d z="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80" tIns="13970" rIns="55880" bIns="1397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2200" dirty="0" smtClean="0"/>
                <a:t>SUSI/Student</a:t>
              </a:r>
              <a:endParaRPr lang="en-IE" sz="1400" i="1" kern="12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0478498" y="6779288"/>
            <a:ext cx="2066362" cy="368056"/>
            <a:chOff x="79347" y="3773015"/>
            <a:chExt cx="2066362" cy="36805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9" name="Rectangle 18"/>
            <p:cNvSpPr/>
            <p:nvPr/>
          </p:nvSpPr>
          <p:spPr>
            <a:xfrm>
              <a:off x="226362" y="3773015"/>
              <a:ext cx="1919347" cy="368056"/>
            </a:xfrm>
            <a:prstGeom prst="rect">
              <a:avLst/>
            </a:prstGeom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TextBox 19"/>
            <p:cNvSpPr txBox="1"/>
            <p:nvPr/>
          </p:nvSpPr>
          <p:spPr>
            <a:xfrm>
              <a:off x="79347" y="3773015"/>
              <a:ext cx="1919347" cy="368056"/>
            </a:xfrm>
            <a:prstGeom prst="rect">
              <a:avLst/>
            </a:prstGeom>
            <a:sp3d z="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80" tIns="13970" rIns="55880" bIns="1397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2200" dirty="0" smtClean="0"/>
                <a:t>Student</a:t>
              </a:r>
              <a:endParaRPr lang="en-IE" sz="1400" i="1" kern="1200" dirty="0"/>
            </a:p>
          </p:txBody>
        </p:sp>
      </p:grpSp>
      <p:graphicFrame>
        <p:nvGraphicFramePr>
          <p:cNvPr id="14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3866266"/>
              </p:ext>
            </p:extLst>
          </p:nvPr>
        </p:nvGraphicFramePr>
        <p:xfrm>
          <a:off x="4407437" y="2412000"/>
          <a:ext cx="8229600" cy="4853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432088" y="933291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0554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105"/>
    </mc:Choice>
    <mc:Fallback>
      <p:transition spd="slow" advTm="67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13C75F0-07CA-41A4-B030-0171296E3D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">
                                            <p:graphicEl>
                                              <a:dgm id="{F13C75F0-07CA-41A4-B030-0171296E3D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2B9BE8B-3A29-41BE-A902-2869CE1E7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>
                                            <p:graphicEl>
                                              <a:dgm id="{D2B9BE8B-3A29-41BE-A902-2869CE1E79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5294E43-93DB-467A-BA2E-3AD6D271B7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4">
                                            <p:graphicEl>
                                              <a:dgm id="{75294E43-93DB-467A-BA2E-3AD6D271B7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02473A21-B12D-459C-B734-A932C7D07A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4">
                                            <p:graphicEl>
                                              <a:dgm id="{02473A21-B12D-459C-B734-A932C7D07A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351449E5-6C79-43BE-B156-2DF2A483AE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4">
                                            <p:graphicEl>
                                              <a:dgm id="{351449E5-6C79-43BE-B156-2DF2A483AE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8D4093A5-1A52-41EF-A643-CFAA6E313B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4">
                                            <p:graphicEl>
                                              <a:dgm id="{8D4093A5-1A52-41EF-A643-CFAA6E313B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E9CF5D2F-895B-4FBC-9799-4FB9622E05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4">
                                            <p:graphicEl>
                                              <a:dgm id="{E9CF5D2F-895B-4FBC-9799-4FB9622E05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14" grpId="0" uiExpand="1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C3AB674-8513-D649-B6AC-B3B4E420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sz="4800" dirty="0" smtClean="0"/>
              <a:t>Online Finance Task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1816100" y="2266950"/>
            <a:ext cx="13070071" cy="6590470"/>
          </a:xfrm>
        </p:spPr>
        <p:txBody>
          <a:bodyPr/>
          <a:lstStyle/>
          <a:p>
            <a:pPr marL="0" indent="0">
              <a:buNone/>
            </a:pPr>
            <a:endParaRPr lang="en-IE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371776" y="3219223"/>
            <a:ext cx="9912424" cy="4082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219342" rtl="0" eaLnBrk="1" latinLnBrk="0" hangingPunct="1">
              <a:lnSpc>
                <a:spcPct val="100000"/>
              </a:lnSpc>
              <a:spcBef>
                <a:spcPts val="1334"/>
              </a:spcBef>
              <a:buFont typeface="Arial" panose="020B0604020202020204" pitchFamily="34" charset="0"/>
              <a:buNone/>
              <a:defRPr sz="2300" b="1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1pPr>
            <a:lvl2pPr marL="609671" indent="0" algn="l" defTabSz="1219342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300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2pPr>
            <a:lvl3pPr marL="1219343" indent="0" algn="l" defTabSz="1219342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300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3pPr>
            <a:lvl4pPr marL="1829014" indent="0" algn="l" defTabSz="1219342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300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4pPr>
            <a:lvl5pPr marL="2438685" indent="0" algn="l" defTabSz="1219342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300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5pPr>
            <a:lvl6pPr marL="3353191" indent="-304835" algn="l" defTabSz="1219342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862" indent="-304835" algn="l" defTabSz="1219342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534" indent="-304835" algn="l" defTabSz="1219342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2205" indent="-304835" algn="l" defTabSz="1219342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2800" dirty="0" smtClean="0"/>
              <a:t>Log onto </a:t>
            </a:r>
            <a:r>
              <a:rPr lang="en-IE" sz="2800" dirty="0" smtClean="0">
                <a:hlinkClick r:id="rId4"/>
              </a:rPr>
              <a:t>www.si.ul.ie</a:t>
            </a:r>
            <a:r>
              <a:rPr lang="en-IE" sz="2800" dirty="0" smtClean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2800" dirty="0" smtClean="0"/>
              <a:t>You will need your Student ID and Password</a:t>
            </a:r>
          </a:p>
          <a:p>
            <a:endParaRPr lang="en-IE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1710" y="4846881"/>
            <a:ext cx="8286750" cy="35052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32088" y="9332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91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38"/>
    </mc:Choice>
    <mc:Fallback>
      <p:transition spd="slow" advTm="25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C3AB674-8513-D649-B6AC-B3B4E420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sz="4800" dirty="0" smtClean="0"/>
              <a:t>When do I need to pay ?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1816100" y="2266950"/>
            <a:ext cx="13070071" cy="6590470"/>
          </a:xfrm>
        </p:spPr>
        <p:txBody>
          <a:bodyPr/>
          <a:lstStyle/>
          <a:p>
            <a:pPr algn="ctr"/>
            <a:r>
              <a:rPr lang="en-IE" sz="3600" dirty="0"/>
              <a:t>Fees are payable in 2 instalments</a:t>
            </a:r>
          </a:p>
          <a:p>
            <a:pPr algn="ctr"/>
            <a:endParaRPr lang="en-IE" sz="3600" dirty="0"/>
          </a:p>
          <a:p>
            <a:pPr marL="914400" lvl="1" indent="-457200" algn="ctr">
              <a:buFont typeface="Wingdings" panose="05000000000000000000" pitchFamily="2" charset="2"/>
              <a:buChar char="v"/>
            </a:pPr>
            <a:r>
              <a:rPr lang="en-IE" sz="3600" b="0" dirty="0"/>
              <a:t>Semester 1 fees are due by </a:t>
            </a:r>
            <a:r>
              <a:rPr lang="en-IE" sz="3600" dirty="0" smtClean="0"/>
              <a:t>02 September 2022</a:t>
            </a:r>
          </a:p>
          <a:p>
            <a:pPr lvl="1" algn="ctr"/>
            <a:endParaRPr lang="en-IE" sz="3600" dirty="0" smtClean="0"/>
          </a:p>
          <a:p>
            <a:pPr marL="914400" lvl="1" indent="-457200" algn="ctr">
              <a:buFont typeface="Wingdings" panose="05000000000000000000" pitchFamily="2" charset="2"/>
              <a:buChar char="v"/>
            </a:pPr>
            <a:r>
              <a:rPr lang="en-IE" sz="3600" b="0" dirty="0"/>
              <a:t>Semester 2 fees are due by </a:t>
            </a:r>
            <a:r>
              <a:rPr lang="en-IE" sz="3600" dirty="0" smtClean="0"/>
              <a:t>20 </a:t>
            </a:r>
            <a:r>
              <a:rPr lang="en-IE" sz="3600" dirty="0"/>
              <a:t>January </a:t>
            </a:r>
            <a:r>
              <a:rPr lang="en-IE" sz="3600" dirty="0" smtClean="0"/>
              <a:t>2023</a:t>
            </a:r>
            <a:endParaRPr lang="en-IE" sz="3600" dirty="0"/>
          </a:p>
          <a:p>
            <a:pPr marL="914400" lvl="1" indent="-457200" algn="ctr">
              <a:buFont typeface="Wingdings" panose="05000000000000000000" pitchFamily="2" charset="2"/>
              <a:buChar char="v"/>
            </a:pPr>
            <a:endParaRPr lang="en-IE" sz="3600" dirty="0"/>
          </a:p>
          <a:p>
            <a:pPr lvl="1" algn="ctr"/>
            <a:r>
              <a:rPr lang="en-IE" sz="3600" dirty="0"/>
              <a:t>UL also offers flexible payment options if needed</a:t>
            </a:r>
          </a:p>
          <a:p>
            <a:endParaRPr lang="en-IE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32088" y="9332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6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79"/>
    </mc:Choice>
    <mc:Fallback>
      <p:transition spd="slow" advTm="34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C3AB674-8513-D649-B6AC-B3B4E420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sz="4800" dirty="0" smtClean="0"/>
              <a:t>How can I pay ?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181600" y="2933700"/>
            <a:ext cx="9704571" cy="592372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IE" sz="3600" b="0" dirty="0"/>
              <a:t>Automated Telephone Line </a:t>
            </a:r>
            <a:r>
              <a:rPr lang="en-IE" sz="3600" dirty="0"/>
              <a:t>061-529097</a:t>
            </a:r>
            <a:r>
              <a:rPr lang="en-IE" sz="3600" b="0" dirty="0"/>
              <a:t>. (ID number, Date of Birth and valid card needed)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IE" sz="3600" b="0" dirty="0" smtClean="0"/>
              <a:t>Online </a:t>
            </a:r>
            <a:r>
              <a:rPr lang="en-IE" sz="3600" b="0" dirty="0"/>
              <a:t>via Student Portal – Student login needed</a:t>
            </a:r>
          </a:p>
          <a:p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2" y="2743200"/>
            <a:ext cx="3008313" cy="501544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32088" y="9332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44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36"/>
    </mc:Choice>
    <mc:Fallback>
      <p:transition spd="slow" advTm="14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C3AB674-8513-D649-B6AC-B3B4E420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sz="4800" dirty="0" smtClean="0"/>
              <a:t>Grants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2832100" y="2266950"/>
            <a:ext cx="9704571" cy="5923720"/>
          </a:xfrm>
        </p:spPr>
        <p:txBody>
          <a:bodyPr/>
          <a:lstStyle/>
          <a:p>
            <a:pPr marL="457200" indent="-457200"/>
            <a:r>
              <a:rPr lang="en-IE" sz="4000" dirty="0"/>
              <a:t>If you are waiting on a Susi </a:t>
            </a:r>
            <a:r>
              <a:rPr lang="en-IE" sz="4000" dirty="0" smtClean="0"/>
              <a:t>grant </a:t>
            </a:r>
            <a:r>
              <a:rPr lang="en-IE" sz="4000" dirty="0"/>
              <a:t>then we do not require you to pay until 60 days after the term begins.</a:t>
            </a:r>
          </a:p>
          <a:p>
            <a:pPr marL="0" indent="0">
              <a:buNone/>
            </a:pPr>
            <a:endParaRPr lang="en-IE" sz="4000" dirty="0"/>
          </a:p>
          <a:p>
            <a:pPr marL="457200" indent="-457200"/>
            <a:r>
              <a:rPr lang="en-IE" sz="4000" dirty="0"/>
              <a:t>You will be billed initially for the fees and when your grant is awarded we will adjust </a:t>
            </a:r>
            <a:r>
              <a:rPr lang="en-IE" sz="4000" dirty="0" smtClean="0"/>
              <a:t>the </a:t>
            </a:r>
            <a:r>
              <a:rPr lang="en-IE" sz="4000" dirty="0"/>
              <a:t>account</a:t>
            </a:r>
            <a:r>
              <a:rPr lang="en-IE" sz="4000" dirty="0" smtClean="0"/>
              <a:t>.</a:t>
            </a:r>
          </a:p>
          <a:p>
            <a:pPr marL="0" indent="0">
              <a:buNone/>
            </a:pPr>
            <a:endParaRPr lang="en-IE" sz="4000" dirty="0"/>
          </a:p>
          <a:p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1" y="3613230"/>
            <a:ext cx="1621677" cy="1615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252" y="8425830"/>
            <a:ext cx="1621677" cy="1615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3521" y="3613230"/>
            <a:ext cx="1621677" cy="161558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32088" y="9332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20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06"/>
    </mc:Choice>
    <mc:Fallback>
      <p:transition spd="slow" advTm="24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C3AB674-8513-D649-B6AC-B3B4E420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sz="4800" dirty="0" smtClean="0"/>
              <a:t>Exit Dates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1104900" y="2266950"/>
            <a:ext cx="11431771" cy="5923720"/>
          </a:xfrm>
        </p:spPr>
        <p:txBody>
          <a:bodyPr/>
          <a:lstStyle/>
          <a:p>
            <a:pPr marL="0" indent="0">
              <a:buNone/>
            </a:pPr>
            <a:r>
              <a:rPr lang="en-IE" sz="3600" b="0" dirty="0"/>
              <a:t>What happens if </a:t>
            </a:r>
            <a:r>
              <a:rPr lang="en-IE" sz="3600" b="0" dirty="0" smtClean="0"/>
              <a:t>I change my mind ?</a:t>
            </a:r>
            <a:endParaRPr lang="en-IE" sz="3600" b="0" dirty="0"/>
          </a:p>
          <a:p>
            <a:pPr marL="0" indent="0">
              <a:buNone/>
            </a:pPr>
            <a:r>
              <a:rPr lang="en-IE" sz="3600" b="0" dirty="0"/>
              <a:t>If you exit </a:t>
            </a:r>
            <a:r>
              <a:rPr lang="en-IE" sz="3600" u="sng" dirty="0"/>
              <a:t>before</a:t>
            </a:r>
            <a:r>
              <a:rPr lang="en-IE" sz="3600" b="0" dirty="0"/>
              <a:t> these dates:</a:t>
            </a:r>
          </a:p>
          <a:p>
            <a:endParaRPr lang="en-IE" sz="3600" b="0" dirty="0"/>
          </a:p>
          <a:p>
            <a:r>
              <a:rPr lang="en-IE" sz="3600" b="0" dirty="0">
                <a:solidFill>
                  <a:srgbClr val="FF0000"/>
                </a:solidFill>
              </a:rPr>
              <a:t>31</a:t>
            </a:r>
            <a:r>
              <a:rPr lang="en-IE" sz="3600" b="0" baseline="30000" dirty="0">
                <a:solidFill>
                  <a:srgbClr val="FF0000"/>
                </a:solidFill>
              </a:rPr>
              <a:t>st</a:t>
            </a:r>
            <a:r>
              <a:rPr lang="en-IE" sz="3600" b="0" dirty="0">
                <a:solidFill>
                  <a:srgbClr val="FF0000"/>
                </a:solidFill>
              </a:rPr>
              <a:t> </a:t>
            </a:r>
            <a:r>
              <a:rPr lang="en-IE" sz="3600" b="0" dirty="0" smtClean="0">
                <a:solidFill>
                  <a:srgbClr val="FF0000"/>
                </a:solidFill>
              </a:rPr>
              <a:t>October </a:t>
            </a:r>
            <a:r>
              <a:rPr lang="en-IE" sz="3600" b="0" dirty="0"/>
              <a:t>– </a:t>
            </a:r>
            <a:r>
              <a:rPr lang="en-IE" sz="3600" b="0" dirty="0" err="1"/>
              <a:t>Sem</a:t>
            </a:r>
            <a:r>
              <a:rPr lang="en-IE" sz="3600" b="0" dirty="0"/>
              <a:t> 1 Fees are </a:t>
            </a:r>
            <a:r>
              <a:rPr lang="en-IE" sz="3600" u="sng" dirty="0"/>
              <a:t>refunded</a:t>
            </a:r>
            <a:r>
              <a:rPr lang="en-IE" sz="3600" b="0" u="sng" dirty="0"/>
              <a:t> </a:t>
            </a:r>
            <a:r>
              <a:rPr lang="en-IE" sz="3600" b="0" dirty="0"/>
              <a:t>and</a:t>
            </a:r>
            <a:r>
              <a:rPr lang="en-IE" sz="3600" b="0" u="sng" dirty="0"/>
              <a:t> </a:t>
            </a:r>
            <a:r>
              <a:rPr lang="en-IE" sz="3600" b="0" i="1" dirty="0"/>
              <a:t>UL will not claim from </a:t>
            </a:r>
            <a:r>
              <a:rPr lang="en-IE" sz="3600" b="0" i="1" dirty="0" smtClean="0"/>
              <a:t>Susi</a:t>
            </a:r>
            <a:endParaRPr lang="en-IE" sz="3600" b="0" i="1" dirty="0"/>
          </a:p>
          <a:p>
            <a:endParaRPr lang="en-IE" sz="3600" b="0" dirty="0"/>
          </a:p>
          <a:p>
            <a:r>
              <a:rPr lang="en-IE" sz="3600" b="0" dirty="0">
                <a:solidFill>
                  <a:srgbClr val="FF0000"/>
                </a:solidFill>
              </a:rPr>
              <a:t>31st </a:t>
            </a:r>
            <a:r>
              <a:rPr lang="en-IE" sz="3600" b="0" dirty="0" smtClean="0">
                <a:solidFill>
                  <a:srgbClr val="FF0000"/>
                </a:solidFill>
              </a:rPr>
              <a:t>January </a:t>
            </a:r>
            <a:r>
              <a:rPr lang="en-IE" sz="3600" b="0" dirty="0"/>
              <a:t>– </a:t>
            </a:r>
            <a:r>
              <a:rPr lang="en-IE" sz="3600" b="0" dirty="0" err="1"/>
              <a:t>Sem</a:t>
            </a:r>
            <a:r>
              <a:rPr lang="en-IE" sz="3600" b="0" dirty="0"/>
              <a:t> 2 Fees are </a:t>
            </a:r>
            <a:r>
              <a:rPr lang="en-IE" sz="3600" u="sng" dirty="0"/>
              <a:t>refunded</a:t>
            </a:r>
            <a:r>
              <a:rPr lang="en-IE" sz="3600" b="0" u="sng" dirty="0"/>
              <a:t> </a:t>
            </a:r>
            <a:r>
              <a:rPr lang="en-IE" sz="3600" b="0" i="1" dirty="0"/>
              <a:t>and UL will not claim from </a:t>
            </a:r>
            <a:r>
              <a:rPr lang="en-IE" sz="3600" b="0" i="1" dirty="0" smtClean="0"/>
              <a:t>Susi</a:t>
            </a:r>
            <a:endParaRPr lang="en-IE" sz="3600" b="0" i="1" dirty="0"/>
          </a:p>
          <a:p>
            <a:pPr marL="457200" indent="-457200"/>
            <a:endParaRPr lang="en-IE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32088" y="9332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43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12"/>
    </mc:Choice>
    <mc:Fallback>
      <p:transition spd="slow" advTm="46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C3AB674-8513-D649-B6AC-B3B4E420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sz="4800" dirty="0" smtClean="0"/>
              <a:t>Contact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1104900" y="2266950"/>
            <a:ext cx="11431771" cy="6877050"/>
          </a:xfrm>
        </p:spPr>
        <p:txBody>
          <a:bodyPr/>
          <a:lstStyle/>
          <a:p>
            <a:endParaRPr lang="en-IE" sz="3600" b="0" dirty="0" smtClean="0"/>
          </a:p>
          <a:p>
            <a:r>
              <a:rPr lang="en-IE" sz="3600" b="0" dirty="0" smtClean="0"/>
              <a:t>We are here to help – if you have any concerns or queries please contact us</a:t>
            </a:r>
          </a:p>
          <a:p>
            <a:pPr marL="0" indent="0">
              <a:buNone/>
            </a:pPr>
            <a:endParaRPr lang="en-IE" sz="3600" b="0" dirty="0" smtClean="0"/>
          </a:p>
          <a:p>
            <a:r>
              <a:rPr lang="en-IE" sz="3600" b="0" dirty="0"/>
              <a:t>Visit our website for </a:t>
            </a:r>
            <a:r>
              <a:rPr lang="en-IE" sz="3600" b="0" dirty="0" smtClean="0"/>
              <a:t>FAQs</a:t>
            </a:r>
          </a:p>
          <a:p>
            <a:pPr marL="0" indent="0">
              <a:buNone/>
            </a:pPr>
            <a:r>
              <a:rPr lang="en-IE" sz="3600" b="0" dirty="0">
                <a:hlinkClick r:id="rId4"/>
              </a:rPr>
              <a:t>https://</a:t>
            </a:r>
            <a:r>
              <a:rPr lang="en-IE" sz="3600" b="0" dirty="0" smtClean="0">
                <a:hlinkClick r:id="rId4"/>
              </a:rPr>
              <a:t>ulsites.ul.ie/finance/frequently-asked-questions-student-fees</a:t>
            </a:r>
            <a:endParaRPr lang="en-IE" sz="3600" b="0" dirty="0" smtClean="0"/>
          </a:p>
          <a:p>
            <a:r>
              <a:rPr lang="en-IE" sz="3600" b="0" dirty="0" smtClean="0"/>
              <a:t>Email</a:t>
            </a:r>
          </a:p>
          <a:p>
            <a:pPr marL="0" indent="0">
              <a:buNone/>
            </a:pPr>
            <a:r>
              <a:rPr lang="en-IE" sz="3600" b="0" i="1" dirty="0"/>
              <a:t>	</a:t>
            </a:r>
            <a:r>
              <a:rPr lang="en-IE" sz="3600" b="0" dirty="0" smtClean="0">
                <a:hlinkClick r:id="rId5"/>
              </a:rPr>
              <a:t>student.fees.office@ul.ie</a:t>
            </a:r>
            <a:endParaRPr lang="en-IE" sz="3600" b="0" dirty="0"/>
          </a:p>
          <a:p>
            <a:pPr marL="0" indent="0">
              <a:buNone/>
            </a:pPr>
            <a:endParaRPr lang="en-IE" sz="2800" b="0" i="1" dirty="0"/>
          </a:p>
          <a:p>
            <a:pPr marL="609671" lvl="1" indent="0">
              <a:buNone/>
            </a:pPr>
            <a:endParaRPr lang="en-IE" sz="4800" b="0" dirty="0" smtClean="0"/>
          </a:p>
          <a:p>
            <a:pPr marL="609671" lvl="1" indent="0" algn="ctr">
              <a:buNone/>
            </a:pPr>
            <a:r>
              <a:rPr lang="en-IE" sz="4800" b="0" dirty="0" smtClean="0">
                <a:latin typeface="Georgia" panose="02040502050405020303" pitchFamily="18" charset="0"/>
              </a:rPr>
              <a:t>THANK YOU </a:t>
            </a:r>
            <a:endParaRPr lang="en-IE" sz="4800" b="0" dirty="0">
              <a:latin typeface="Georgia" panose="02040502050405020303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32088" y="9332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89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67"/>
    </mc:Choice>
    <mc:Fallback>
      <p:transition spd="slow" advTm="14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2.3|3.1|3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L-PowerPoint-template [Read-Only]" id="{AF438B2B-B31E-4464-BAF0-1D8E413DB5B6}" vid="{4D13A4AC-71D3-4D32-96E0-4DBAA29883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180761759AFE4491F9A0377B9B9412" ma:contentTypeVersion="3" ma:contentTypeDescription="Create a new document." ma:contentTypeScope="" ma:versionID="6804a5075b54acc551fde33698b823f8">
  <xsd:schema xmlns:xsd="http://www.w3.org/2001/XMLSchema" xmlns:xs="http://www.w3.org/2001/XMLSchema" xmlns:p="http://schemas.microsoft.com/office/2006/metadata/properties" xmlns:ns2="8defb9e9-eafe-4164-9910-4235a45ff139" targetNamespace="http://schemas.microsoft.com/office/2006/metadata/properties" ma:root="true" ma:fieldsID="cdbc11a181602e22b4fb5acd58e7b804" ns2:_="">
    <xsd:import namespace="8defb9e9-eafe-4164-9910-4235a45ff1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efb9e9-eafe-4164-9910-4235a45ff1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7F9092-BDA7-424C-B9CC-8BEFC49DF8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8EA609-1291-4473-BFBC-F21AC1F4FF60}">
  <ds:schemaRefs>
    <ds:schemaRef ds:uri="http://purl.org/dc/terms/"/>
    <ds:schemaRef ds:uri="8defb9e9-eafe-4164-9910-4235a45ff139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9915DBF-1006-471A-8BB9-C58E384123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efb9e9-eafe-4164-9910-4235a45ff1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UL-PowerPoint-template</Template>
  <TotalTime>156</TotalTime>
  <Words>238</Words>
  <Application>Microsoft Office PowerPoint</Application>
  <PresentationFormat>Custom</PresentationFormat>
  <Paragraphs>50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Georgia</vt:lpstr>
      <vt:lpstr>Helvetica</vt:lpstr>
      <vt:lpstr>Wingdings</vt:lpstr>
      <vt:lpstr>Office Theme</vt:lpstr>
      <vt:lpstr>Student Fees </vt:lpstr>
      <vt:lpstr>What do I have to pay ?</vt:lpstr>
      <vt:lpstr>Online Finance Task</vt:lpstr>
      <vt:lpstr>When do I need to pay ?</vt:lpstr>
      <vt:lpstr>How can I pay ?</vt:lpstr>
      <vt:lpstr>Grants </vt:lpstr>
      <vt:lpstr>Exit Dates</vt:lpstr>
      <vt:lpstr>Contact</vt:lpstr>
    </vt:vector>
  </TitlesOfParts>
  <Company>University of Limerick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Clare.OShaughnessy</dc:creator>
  <cp:lastModifiedBy>Edel.O'Donnell</cp:lastModifiedBy>
  <cp:revision>23</cp:revision>
  <dcterms:created xsi:type="dcterms:W3CDTF">2020-01-15T16:16:16Z</dcterms:created>
  <dcterms:modified xsi:type="dcterms:W3CDTF">2022-09-09T11:27:09Z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0x0101004C180761759AFE4491F9A0377B9B9412</vt:lpwstr>
  </property>
</Properties>
</file>