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53.jpg" ContentType="image/jpg"/>
  <Override PartName="/ppt/media/image54.jpg" ContentType="image/jpg"/>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2" r:id="rId5"/>
    <p:sldMasterId id="2147483727" r:id="rId6"/>
    <p:sldMasterId id="2147483754" r:id="rId7"/>
    <p:sldMasterId id="2147483767" r:id="rId8"/>
    <p:sldMasterId id="2147483781" r:id="rId9"/>
    <p:sldMasterId id="2147483794" r:id="rId10"/>
    <p:sldMasterId id="2147483806" r:id="rId11"/>
    <p:sldMasterId id="2147483837" r:id="rId12"/>
    <p:sldMasterId id="2147483850" r:id="rId13"/>
    <p:sldMasterId id="2147483862" r:id="rId14"/>
  </p:sldMasterIdLst>
  <p:notesMasterIdLst>
    <p:notesMasterId r:id="rId35"/>
  </p:notesMasterIdLst>
  <p:sldIdLst>
    <p:sldId id="270" r:id="rId15"/>
    <p:sldId id="349" r:id="rId16"/>
    <p:sldId id="762" r:id="rId17"/>
    <p:sldId id="725" r:id="rId18"/>
    <p:sldId id="714" r:id="rId19"/>
    <p:sldId id="717" r:id="rId20"/>
    <p:sldId id="739" r:id="rId21"/>
    <p:sldId id="340" r:id="rId22"/>
    <p:sldId id="735" r:id="rId23"/>
    <p:sldId id="350" r:id="rId24"/>
    <p:sldId id="759" r:id="rId25"/>
    <p:sldId id="275" r:id="rId26"/>
    <p:sldId id="276" r:id="rId27"/>
    <p:sldId id="697" r:id="rId28"/>
    <p:sldId id="624" r:id="rId29"/>
    <p:sldId id="304" r:id="rId30"/>
    <p:sldId id="705" r:id="rId31"/>
    <p:sldId id="740" r:id="rId32"/>
    <p:sldId id="283" r:id="rId33"/>
    <p:sldId id="333" r:id="rId34"/>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36"/>
    <a:srgbClr val="00A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ACA898-9C62-AC1B-77A3-2A649E4A4B0D}" v="3" dt="2023-09-06T15:26:41.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50498" autoAdjust="0"/>
  </p:normalViewPr>
  <p:slideViewPr>
    <p:cSldViewPr snapToGrid="0" snapToObjects="1">
      <p:cViewPr varScale="1">
        <p:scale>
          <a:sx n="38" d="100"/>
          <a:sy n="38" d="100"/>
        </p:scale>
        <p:origin x="1788" y="66"/>
      </p:cViewPr>
      <p:guideLst/>
    </p:cSldViewPr>
  </p:slideViewPr>
  <p:outlineViewPr>
    <p:cViewPr>
      <p:scale>
        <a:sx n="33" d="100"/>
        <a:sy n="33" d="100"/>
      </p:scale>
      <p:origin x="0" y="0"/>
    </p:cViewPr>
  </p:outlineViewPr>
  <p:notesTextViewPr>
    <p:cViewPr>
      <p:scale>
        <a:sx n="3" d="2"/>
        <a:sy n="3" d="2"/>
      </p:scale>
      <p:origin x="0" y="-1608"/>
    </p:cViewPr>
  </p:notesTextViewPr>
  <p:sorterViewPr>
    <p:cViewPr varScale="1">
      <p:scale>
        <a:sx n="100" d="100"/>
        <a:sy n="100" d="100"/>
      </p:scale>
      <p:origin x="0" y="-22794"/>
    </p:cViewPr>
  </p:sorter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9/6/2023</a:t>
            </a:fld>
            <a:endParaRPr lang="en-US" dirty="0"/>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dirty="0"/>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36231"/>
            <a:ext cx="5677678" cy="4607769"/>
          </a:xfrm>
        </p:spPr>
        <p:txBody>
          <a:bodyPr/>
          <a:lstStyle/>
          <a:p>
            <a:endParaRPr lang="en-IE" sz="1400" dirty="0"/>
          </a:p>
        </p:txBody>
      </p:sp>
      <p:sp>
        <p:nvSpPr>
          <p:cNvPr id="4" name="Slide Number Placeholder 3"/>
          <p:cNvSpPr>
            <a:spLocks noGrp="1"/>
          </p:cNvSpPr>
          <p:nvPr>
            <p:ph type="sldNum" sz="quarter" idx="5"/>
          </p:nvPr>
        </p:nvSpPr>
        <p:spPr/>
        <p:txBody>
          <a:bodyPr/>
          <a:lstStyle/>
          <a:p>
            <a:fld id="{538137FE-F796-2E41-88C3-6EBCF174D120}" type="slidenum">
              <a:rPr lang="en-US" smtClean="0"/>
              <a:t>1</a:t>
            </a:fld>
            <a:endParaRPr lang="en-US" dirty="0"/>
          </a:p>
        </p:txBody>
      </p:sp>
    </p:spTree>
    <p:extLst>
      <p:ext uri="{BB962C8B-B14F-4D97-AF65-F5344CB8AC3E}">
        <p14:creationId xmlns:p14="http://schemas.microsoft.com/office/powerpoint/2010/main" val="1784538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new charter requires us to set out 5 key priorities under Gender Equality and 5 key priorities under Additional Equality Grounds.  </a:t>
            </a:r>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6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44870"/>
          </a:xfrm>
        </p:spPr>
        <p:txBody>
          <a:bodyPr/>
          <a:lstStyle/>
          <a:p>
            <a:r>
              <a:rPr lang="en-IE" dirty="0"/>
              <a:t>Pillar 2 is the area of Disability, Universal Design, Assistive Technology, Inclusive Learning, Inclusive Recruitment etc. </a:t>
            </a:r>
          </a:p>
          <a:p>
            <a:r>
              <a:rPr lang="en-IE" dirty="0"/>
              <a:t>Huge work taking place across the campus thought our Assistive Technology Unit, Teaching &amp; Learning, The Autism Interest Group and looking at the broader area of other </a:t>
            </a:r>
            <a:r>
              <a:rPr lang="en-IE" sz="1600" dirty="0">
                <a:highlight>
                  <a:srgbClr val="FFFF00"/>
                </a:highlight>
              </a:rPr>
              <a:t>Neurodiversity challenges </a:t>
            </a:r>
            <a:r>
              <a:rPr lang="en-IE" dirty="0"/>
              <a:t>– </a:t>
            </a:r>
          </a:p>
          <a:p>
            <a:endParaRPr lang="en-IE" dirty="0"/>
          </a:p>
          <a:p>
            <a:r>
              <a:rPr lang="en-IE" dirty="0"/>
              <a:t>INCLUSIVE RECRUITMENT the recruitment of people who identify as being neuro diverse and to see how we can have a broader reach and support individuals to apply for posts in UL.  </a:t>
            </a:r>
          </a:p>
          <a:p>
            <a:endParaRPr lang="en-IE" dirty="0"/>
          </a:p>
          <a:p>
            <a:r>
              <a:rPr lang="en-IE" dirty="0"/>
              <a:t>We are also about to set up a Staff Disability Network </a:t>
            </a:r>
            <a:r>
              <a:rPr lang="en-IE" sz="1800" dirty="0">
                <a:solidFill>
                  <a:srgbClr val="171717"/>
                </a:solidFill>
                <a:effectLst/>
                <a:latin typeface="Arial" panose="020B0604020202020204" pitchFamily="34" charset="0"/>
                <a:ea typeface="Yu Mincho" panose="02020400000000000000" pitchFamily="18" charset="-128"/>
              </a:rPr>
              <a:t>to support staff who have a disability, have a long-term health condition or neurodivergence and to support those working with or who are interested in inclusive practices</a:t>
            </a:r>
            <a:endParaRPr lang="en-IE" dirty="0"/>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252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82194"/>
          </a:xfrm>
        </p:spPr>
        <p:txBody>
          <a:bodyPr/>
          <a:lstStyle/>
          <a:p>
            <a:pPr algn="l"/>
            <a:r>
              <a:rPr lang="en-IE" sz="1400" b="0" i="0" dirty="0">
                <a:solidFill>
                  <a:srgbClr val="000000"/>
                </a:solidFill>
                <a:effectLst/>
                <a:cs typeface="Arial" panose="020B0604020202020204" pitchFamily="34" charset="0"/>
              </a:rPr>
              <a:t>10Key Principles – to engage the silver economy and make UL more inclusive.  </a:t>
            </a:r>
          </a:p>
          <a:p>
            <a:pPr algn="l"/>
            <a:endParaRPr lang="en-IE" sz="1400" b="0" i="0" dirty="0">
              <a:solidFill>
                <a:srgbClr val="000000"/>
              </a:solidFill>
              <a:effectLst/>
              <a:cs typeface="Arial" panose="020B0604020202020204" pitchFamily="34" charset="0"/>
            </a:endParaRPr>
          </a:p>
          <a:p>
            <a:pPr marL="285750" indent="-285750" algn="l">
              <a:buFont typeface="Arial" panose="020B0604020202020204" pitchFamily="34" charset="0"/>
              <a:buChar char="•"/>
            </a:pPr>
            <a:r>
              <a:rPr lang="en-IE" sz="1400" b="0" i="0" dirty="0">
                <a:solidFill>
                  <a:srgbClr val="000000"/>
                </a:solidFill>
                <a:effectLst/>
                <a:cs typeface="Arial" panose="020B0604020202020204" pitchFamily="34" charset="0"/>
              </a:rPr>
              <a:t>Age friendly University</a:t>
            </a:r>
          </a:p>
          <a:p>
            <a:pPr marL="919626" lvl="1" indent="-285750" algn="l">
              <a:buFont typeface="Arial" panose="020B0604020202020204" pitchFamily="34" charset="0"/>
              <a:buChar char="•"/>
            </a:pPr>
            <a:r>
              <a:rPr lang="en-IE" sz="1400" b="0" i="0" dirty="0">
                <a:solidFill>
                  <a:srgbClr val="000000"/>
                </a:solidFill>
                <a:effectLst/>
                <a:cs typeface="Arial" panose="020B0604020202020204" pitchFamily="34" charset="0"/>
              </a:rPr>
              <a:t>To encourage the participation of older adults in all the </a:t>
            </a:r>
            <a:r>
              <a:rPr lang="en-IE" sz="1400" b="1" i="0" dirty="0">
                <a:solidFill>
                  <a:srgbClr val="000000"/>
                </a:solidFill>
                <a:effectLst/>
                <a:cs typeface="Arial" panose="020B0604020202020204" pitchFamily="34" charset="0"/>
              </a:rPr>
              <a:t>core activities</a:t>
            </a:r>
            <a:r>
              <a:rPr lang="en-IE" sz="1400" b="0" i="0" dirty="0">
                <a:solidFill>
                  <a:srgbClr val="000000"/>
                </a:solidFill>
                <a:effectLst/>
                <a:cs typeface="Arial" panose="020B0604020202020204" pitchFamily="34" charset="0"/>
              </a:rPr>
              <a:t> of the university, including educational and research programmes.  We have  set up a working group </a:t>
            </a:r>
          </a:p>
          <a:p>
            <a:pPr marL="285750" lvl="0" indent="-285750" algn="l">
              <a:buFont typeface="Arial" panose="020B0604020202020204" pitchFamily="34" charset="0"/>
              <a:buChar char="•"/>
            </a:pPr>
            <a:r>
              <a:rPr lang="en-IE" sz="1400" dirty="0">
                <a:solidFill>
                  <a:srgbClr val="000000"/>
                </a:solidFill>
                <a:cs typeface="Arial" panose="020B0604020202020204" pitchFamily="34" charset="0"/>
              </a:rPr>
              <a:t>Ethnic Diversity Forum </a:t>
            </a:r>
            <a:r>
              <a:rPr lang="en-IE" sz="1400" dirty="0">
                <a:solidFill>
                  <a:srgbClr val="000000"/>
                </a:solidFill>
                <a:ea typeface="Yu Mincho" panose="02020400000000000000" pitchFamily="18" charset="-128"/>
                <a:cs typeface="Arial" panose="020B0604020202020204" pitchFamily="34" charset="0"/>
              </a:rPr>
              <a:t>to understand and advocate for a positive campus climate in relation to ethnic, equality, diversity and inclusion and to make recommendations and progress actions that aim to make UL an equitable, safe and respectful work and study environment for all. </a:t>
            </a:r>
          </a:p>
          <a:p>
            <a:pPr marL="919626" lvl="1" indent="-285750" algn="l">
              <a:buFont typeface="Arial" panose="020B0604020202020204" pitchFamily="34" charset="0"/>
              <a:buChar char="•"/>
            </a:pPr>
            <a:r>
              <a:rPr lang="en-IE" sz="1400" b="1" dirty="0">
                <a:solidFill>
                  <a:srgbClr val="000000"/>
                </a:solidFill>
                <a:cs typeface="Arial" panose="020B0604020202020204" pitchFamily="34" charset="0"/>
              </a:rPr>
              <a:t>All welcome</a:t>
            </a:r>
            <a:r>
              <a:rPr lang="en-IE" sz="1400" dirty="0">
                <a:solidFill>
                  <a:srgbClr val="000000"/>
                </a:solidFill>
                <a:cs typeface="Arial" panose="020B0604020202020204" pitchFamily="34" charset="0"/>
              </a:rPr>
              <a:t> particularly Staff and Students with LIVED EXPERIENCE OF COMING FROM DIFFERENT ETHNIC BACKGROUNDS.</a:t>
            </a:r>
            <a:endParaRPr lang="en-IE" sz="1200" b="0" i="0" dirty="0">
              <a:solidFill>
                <a:srgbClr val="000000"/>
              </a:solidFill>
              <a:effectLst/>
              <a:latin typeface="DCUregular"/>
            </a:endParaRPr>
          </a:p>
          <a:p>
            <a:pPr algn="l"/>
            <a:endParaRPr lang="en-IE" sz="1200" b="0" i="0" dirty="0">
              <a:solidFill>
                <a:srgbClr val="000000"/>
              </a:solidFill>
              <a:effectLst/>
              <a:latin typeface="DCUregular"/>
            </a:endParaRPr>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504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2800" b="1" dirty="0">
                <a:latin typeface="Calibri" panose="020F0502020204030204" pitchFamily="34" charset="0"/>
                <a:ea typeface="Yu Mincho" panose="02020400000000000000" pitchFamily="18" charset="-128"/>
                <a:cs typeface="Times New Roman" panose="02020603050405020304" pitchFamily="18" charset="0"/>
              </a:rPr>
              <a:t>ACTIVE CONSENT </a:t>
            </a:r>
          </a:p>
          <a:p>
            <a:pPr algn="just">
              <a:spcAft>
                <a:spcPts val="800"/>
              </a:spcAft>
            </a:pPr>
            <a:r>
              <a:rPr lang="en-IE" sz="1800" b="1" dirty="0">
                <a:latin typeface="Calibri" panose="020F0502020204030204" pitchFamily="34" charset="0"/>
                <a:ea typeface="Yu Mincho" panose="02020400000000000000" pitchFamily="18" charset="-128"/>
                <a:cs typeface="Times New Roman" panose="02020603050405020304" pitchFamily="18" charset="0"/>
              </a:rPr>
              <a:t>the union of students in Ireland survey between </a:t>
            </a:r>
            <a:r>
              <a:rPr lang="en-IE" sz="1800" dirty="0">
                <a:effectLst/>
                <a:latin typeface="Calibri" panose="020F0502020204030204" pitchFamily="34" charset="0"/>
                <a:ea typeface="Calibri" panose="020F0502020204030204" pitchFamily="34" charset="0"/>
                <a:cs typeface="Calibri" panose="020F0502020204030204" pitchFamily="34" charset="0"/>
              </a:rPr>
              <a:t>2019 and 2020 showed </a:t>
            </a:r>
          </a:p>
          <a:p>
            <a:pPr marL="285750" indent="-285750" algn="just">
              <a:spcAft>
                <a:spcPts val="800"/>
              </a:spcAft>
              <a:buFont typeface="Arial" panose="020B0604020202020204" pitchFamily="34" charset="0"/>
              <a:buChar char="•"/>
            </a:pPr>
            <a:r>
              <a:rPr lang="en-IE" sz="1800" dirty="0">
                <a:effectLst/>
                <a:latin typeface="Calibri" panose="020F0502020204030204" pitchFamily="34" charset="0"/>
                <a:ea typeface="Calibri" panose="020F0502020204030204" pitchFamily="34" charset="0"/>
                <a:cs typeface="Calibri" panose="020F0502020204030204" pitchFamily="34" charset="0"/>
              </a:rPr>
              <a:t>level students at the beginning stages of dealing with alcohol, drugs and sexual intimacy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have </a:t>
            </a:r>
            <a:r>
              <a:rPr lang="en-IE" sz="1800" dirty="0">
                <a:effectLst/>
                <a:latin typeface="Calibri" panose="020F0502020204030204" pitchFamily="34" charset="0"/>
                <a:ea typeface="Calibri" panose="020F0502020204030204" pitchFamily="34" charset="0"/>
                <a:cs typeface="Calibri" panose="020F0502020204030204" pitchFamily="34" charset="0"/>
              </a:rPr>
              <a:t>a lack of understanding around consent.  </a:t>
            </a:r>
          </a:p>
          <a:p>
            <a:pPr marL="285750" indent="-285750" algn="just">
              <a:spcAft>
                <a:spcPts val="800"/>
              </a:spcAft>
              <a:buFont typeface="Arial" panose="020B0604020202020204" pitchFamily="34" charset="0"/>
              <a:buChar char="•"/>
            </a:pPr>
            <a:r>
              <a:rPr lang="en-IE" sz="1800" dirty="0">
                <a:effectLst/>
                <a:latin typeface="Calibri" panose="020F0502020204030204" pitchFamily="34" charset="0"/>
                <a:ea typeface="Calibri" panose="020F0502020204030204" pitchFamily="34" charset="0"/>
                <a:cs typeface="Calibri" panose="020F0502020204030204" pitchFamily="34" charset="0"/>
              </a:rPr>
              <a:t>Engaging these students at an early stage in Consent Training by increasing their knowledge and enhancing their understanding of consent and how to embark on positive sexual relationships.  </a:t>
            </a:r>
            <a:r>
              <a:rPr lang="en-IE" sz="1800" dirty="0">
                <a:latin typeface="Calibri" panose="020F0502020204030204" pitchFamily="34" charset="0"/>
                <a:ea typeface="Calibri" panose="020F0502020204030204" pitchFamily="34" charset="0"/>
                <a:cs typeface="Calibri" panose="020F0502020204030204" pitchFamily="34" charset="0"/>
              </a:rPr>
              <a:t>43% of respondents had unwanted sexual experience.(51.5% F)</a:t>
            </a:r>
            <a:r>
              <a:rPr lang="en-IE" sz="1800" dirty="0">
                <a:effectLst/>
                <a:latin typeface="Calibri" panose="020F0502020204030204" pitchFamily="34" charset="0"/>
                <a:ea typeface="Calibri" panose="020F0502020204030204" pitchFamily="34" charset="0"/>
                <a:cs typeface="Calibri" panose="020F0502020204030204" pitchFamily="34" charset="0"/>
              </a:rPr>
              <a:t> </a:t>
            </a:r>
          </a:p>
          <a:p>
            <a:pPr algn="just">
              <a:spcAft>
                <a:spcPts val="800"/>
              </a:spcAft>
            </a:pPr>
            <a:endParaRPr lang="en-IE" sz="1800" b="1" dirty="0">
              <a:effectLst/>
              <a:latin typeface="Calibri" panose="020F0502020204030204" pitchFamily="34" charset="0"/>
              <a:ea typeface="Yu Mincho" panose="02020400000000000000" pitchFamily="18" charset="-128"/>
              <a:cs typeface="Times New Roman" panose="02020603050405020304" pitchFamily="18" charset="0"/>
            </a:endParaRPr>
          </a:p>
          <a:p>
            <a:pPr algn="just">
              <a:spcAft>
                <a:spcPts val="800"/>
              </a:spcAft>
            </a:pPr>
            <a:r>
              <a:rPr lang="en-IE" sz="1800" b="1" dirty="0">
                <a:effectLst/>
                <a:latin typeface="Calibri" panose="020F0502020204030204" pitchFamily="34" charset="0"/>
                <a:ea typeface="Yu Mincho" panose="02020400000000000000" pitchFamily="18" charset="-128"/>
                <a:cs typeface="Times New Roman" panose="02020603050405020304" pitchFamily="18" charset="0"/>
              </a:rPr>
              <a:t>The </a:t>
            </a:r>
            <a:r>
              <a:rPr lang="en-IE" sz="1800" b="1" dirty="0">
                <a:latin typeface="Calibri" panose="020F0502020204030204" pitchFamily="34" charset="0"/>
                <a:ea typeface="Yu Mincho" panose="02020400000000000000" pitchFamily="18" charset="-128"/>
                <a:cs typeface="Times New Roman" panose="02020603050405020304" pitchFamily="18" charset="0"/>
              </a:rPr>
              <a:t>Active Consent Framework was rolled out by the Minister for Higher Education Simon Harris Roll in 2020 setting out a number of key actions that institutions must implement including the roll out of active consent workshops to all 1</a:t>
            </a:r>
            <a:r>
              <a:rPr lang="en-IE" sz="1800" b="1" baseline="30000" dirty="0">
                <a:latin typeface="Calibri" panose="020F0502020204030204" pitchFamily="34" charset="0"/>
                <a:ea typeface="Yu Mincho" panose="02020400000000000000" pitchFamily="18" charset="-128"/>
                <a:cs typeface="Times New Roman" panose="02020603050405020304" pitchFamily="18" charset="0"/>
              </a:rPr>
              <a:t>st</a:t>
            </a:r>
            <a:r>
              <a:rPr lang="en-IE" sz="1800" b="1" dirty="0">
                <a:latin typeface="Calibri" panose="020F0502020204030204" pitchFamily="34" charset="0"/>
                <a:ea typeface="Yu Mincho" panose="02020400000000000000" pitchFamily="18" charset="-128"/>
                <a:cs typeface="Times New Roman" panose="02020603050405020304" pitchFamily="18" charset="0"/>
              </a:rPr>
              <a:t> year students Mandatory.   New policies are being developed for staff &amp; student on Sexual Harassment, Sexual Misconduct and Sexual Violence.  </a:t>
            </a:r>
          </a:p>
          <a:p>
            <a:pPr algn="just">
              <a:spcAft>
                <a:spcPts val="800"/>
              </a:spcAft>
            </a:pPr>
            <a:r>
              <a:rPr lang="en-IE" sz="1800" b="1" dirty="0">
                <a:latin typeface="Calibri" panose="020F0502020204030204" pitchFamily="34" charset="0"/>
                <a:ea typeface="Yu Mincho" panose="02020400000000000000" pitchFamily="18" charset="-128"/>
                <a:cs typeface="Times New Roman" panose="02020603050405020304" pitchFamily="18" charset="0"/>
              </a:rPr>
              <a:t>Alongside this a new Speak out tool for anonymous reporting of incidents.</a:t>
            </a:r>
          </a:p>
          <a:p>
            <a:pPr algn="just">
              <a:spcAft>
                <a:spcPts val="800"/>
              </a:spcAft>
            </a:pPr>
            <a:endParaRPr lang="en-IE" sz="2000" b="0" i="0" dirty="0">
              <a:solidFill>
                <a:srgbClr val="000000"/>
              </a:solidFill>
              <a:effectLst/>
              <a:latin typeface="inter" panose="020B0502030000000004" pitchFamily="34" charset="0"/>
            </a:endParaRPr>
          </a:p>
          <a:p>
            <a:pPr marL="342900" indent="-342900" algn="just">
              <a:spcAft>
                <a:spcPts val="800"/>
              </a:spcAft>
              <a:buFont typeface="Arial" panose="020B0604020202020204" pitchFamily="34" charset="0"/>
              <a:buChar char="•"/>
            </a:pPr>
            <a:r>
              <a:rPr lang="en-IE" sz="2000" b="0" i="0" dirty="0">
                <a:solidFill>
                  <a:srgbClr val="000000"/>
                </a:solidFill>
                <a:effectLst/>
                <a:latin typeface="inter" panose="020B0502030000000004" pitchFamily="34" charset="0"/>
              </a:rPr>
              <a:t>Sexual Harassment &amp; Sexual Violence Prevention and Support Officer based in EDI office. </a:t>
            </a:r>
          </a:p>
          <a:p>
            <a:pPr marL="976776" lvl="1" indent="-342900" algn="just">
              <a:spcAft>
                <a:spcPts val="800"/>
              </a:spcAft>
              <a:buFont typeface="Arial" panose="020B0604020202020204" pitchFamily="34" charset="0"/>
              <a:buChar char="•"/>
            </a:pPr>
            <a:r>
              <a:rPr lang="en-IE" sz="2000" b="0" i="0" dirty="0">
                <a:solidFill>
                  <a:srgbClr val="000000"/>
                </a:solidFill>
                <a:effectLst/>
                <a:latin typeface="inter" panose="020B0502030000000004" pitchFamily="34" charset="0"/>
              </a:rPr>
              <a:t>to offer confidential support and provide services to those who have experienced or are experiencing incidents of sexual assault and sexual harassment. </a:t>
            </a:r>
          </a:p>
          <a:p>
            <a:pPr marL="976776" lvl="1" indent="-342900" algn="just">
              <a:spcAft>
                <a:spcPts val="800"/>
              </a:spcAft>
              <a:buFont typeface="Arial" panose="020B0604020202020204" pitchFamily="34" charset="0"/>
              <a:buChar char="•"/>
            </a:pPr>
            <a:r>
              <a:rPr lang="en-IE" sz="2000" b="0" i="0" dirty="0">
                <a:solidFill>
                  <a:srgbClr val="000000"/>
                </a:solidFill>
                <a:effectLst/>
                <a:latin typeface="inter" panose="020B0502030000000004" pitchFamily="34" charset="0"/>
              </a:rPr>
              <a:t>facilitate education and training workshops on Active*Consent that drives a culture of consent</a:t>
            </a:r>
          </a:p>
          <a:p>
            <a:pPr marL="285750" indent="-285750">
              <a:buFont typeface="Arial" panose="020B0604020202020204" pitchFamily="34" charset="0"/>
              <a:buChar char="•"/>
            </a:pPr>
            <a:r>
              <a:rPr lang="en-IE" dirty="0"/>
              <a:t>Student Designated Contacts Panel also being put in place.</a:t>
            </a:r>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143" y="4400550"/>
            <a:ext cx="6027575" cy="4594160"/>
          </a:xfrm>
        </p:spPr>
        <p:txBody>
          <a:bodyPr/>
          <a:lstStyle/>
          <a:p>
            <a:pPr lvl="1">
              <a:lnSpc>
                <a:spcPct val="120000"/>
              </a:lnSpc>
            </a:pPr>
            <a:r>
              <a:rPr lang="en-IE" sz="1400" dirty="0"/>
              <a:t>There are a number of training opportunities available to you </a:t>
            </a:r>
          </a:p>
          <a:p>
            <a:pPr marL="919626" lvl="1" indent="-285750">
              <a:lnSpc>
                <a:spcPct val="120000"/>
              </a:lnSpc>
              <a:buFont typeface="Arial" panose="020B0604020202020204" pitchFamily="34" charset="0"/>
              <a:buChar char="•"/>
            </a:pPr>
            <a:r>
              <a:rPr lang="en-IE" sz="1400" dirty="0"/>
              <a:t>EDIinHE online Training; (Staff) </a:t>
            </a:r>
          </a:p>
          <a:p>
            <a:pPr marL="919626" lvl="1" indent="-285750">
              <a:lnSpc>
                <a:spcPct val="120000"/>
              </a:lnSpc>
              <a:buFont typeface="Arial" panose="020B0604020202020204" pitchFamily="34" charset="0"/>
              <a:buChar char="•"/>
            </a:pPr>
            <a:r>
              <a:rPr lang="en-IE" sz="1400" dirty="0"/>
              <a:t>Let’s Talk About Race (on-line Training) – For Staff &amp; Students </a:t>
            </a:r>
          </a:p>
          <a:p>
            <a:pPr marL="919626" lvl="1" indent="-285750">
              <a:lnSpc>
                <a:spcPct val="120000"/>
              </a:lnSpc>
              <a:buFont typeface="Arial" panose="020B0604020202020204" pitchFamily="34" charset="0"/>
              <a:buChar char="•"/>
            </a:pPr>
            <a:r>
              <a:rPr lang="en-IE" sz="1400" dirty="0"/>
              <a:t>Unconscious Bias Training (on-line Training) – Staff </a:t>
            </a:r>
          </a:p>
          <a:p>
            <a:pPr marL="919626" lvl="1" indent="-285750">
              <a:lnSpc>
                <a:spcPct val="120000"/>
              </a:lnSpc>
              <a:buFont typeface="Arial" panose="020B0604020202020204" pitchFamily="34" charset="0"/>
              <a:buChar char="•"/>
            </a:pPr>
            <a:r>
              <a:rPr lang="en-IE" sz="1400" dirty="0"/>
              <a:t>Bystander Training (on-line) – Staff &amp; Students </a:t>
            </a:r>
          </a:p>
          <a:p>
            <a:pPr marL="919626" lvl="1" indent="-285750">
              <a:lnSpc>
                <a:spcPct val="120000"/>
              </a:lnSpc>
              <a:buFont typeface="Arial" panose="020B0604020202020204" pitchFamily="34" charset="0"/>
              <a:buChar char="•"/>
            </a:pPr>
            <a:r>
              <a:rPr lang="en-IE" sz="1400" dirty="0"/>
              <a:t>Intercultural Awareness Training (Staff )</a:t>
            </a:r>
          </a:p>
          <a:p>
            <a:pPr marL="919626" lvl="1" indent="-285750">
              <a:lnSpc>
                <a:spcPct val="120000"/>
              </a:lnSpc>
              <a:buFont typeface="Arial" panose="020B0604020202020204" pitchFamily="34" charset="0"/>
              <a:buChar char="•"/>
            </a:pPr>
            <a:r>
              <a:rPr lang="en-IE" sz="1400" dirty="0"/>
              <a:t>On-going roll out of Intercultural Events </a:t>
            </a:r>
          </a:p>
          <a:p>
            <a:pPr marL="919626" lvl="1" indent="-285750">
              <a:lnSpc>
                <a:spcPct val="120000"/>
              </a:lnSpc>
              <a:buFont typeface="Arial" panose="020B0604020202020204" pitchFamily="34" charset="0"/>
              <a:buChar char="•"/>
            </a:pPr>
            <a:r>
              <a:rPr lang="en-IE" sz="1400" dirty="0"/>
              <a:t>Formal Mentoring Programme </a:t>
            </a:r>
          </a:p>
          <a:p>
            <a:pPr marL="919626" lvl="1" indent="-285750">
              <a:lnSpc>
                <a:spcPct val="120000"/>
              </a:lnSpc>
              <a:buFont typeface="Arial" panose="020B0604020202020204" pitchFamily="34" charset="0"/>
              <a:buChar char="•"/>
            </a:pPr>
            <a:r>
              <a:rPr lang="en-IE" sz="1400" dirty="0"/>
              <a:t>Universal Design/Inclusive Learning </a:t>
            </a:r>
          </a:p>
          <a:p>
            <a:pPr marL="919626" lvl="1" indent="-285750">
              <a:lnSpc>
                <a:spcPct val="120000"/>
              </a:lnSpc>
              <a:buFont typeface="Arial" panose="020B0604020202020204" pitchFamily="34" charset="0"/>
              <a:buChar char="•"/>
            </a:pPr>
            <a:r>
              <a:rPr lang="en-IE" sz="1400" dirty="0"/>
              <a:t>Access &amp; Outreach Programmes </a:t>
            </a:r>
          </a:p>
          <a:p>
            <a:pPr marL="919626" lvl="1" indent="-285750">
              <a:lnSpc>
                <a:spcPct val="120000"/>
              </a:lnSpc>
              <a:buFont typeface="Arial" panose="020B0604020202020204" pitchFamily="34" charset="0"/>
              <a:buChar char="•"/>
            </a:pPr>
            <a:r>
              <a:rPr lang="en-IE" sz="1400" dirty="0"/>
              <a:t>Graduate Certificate in Equality Diversity and Inclusion (FAHSS)</a:t>
            </a:r>
          </a:p>
          <a:p>
            <a:pPr marL="609671" lvl="1" indent="0">
              <a:buNone/>
            </a:pPr>
            <a:endParaRPr lang="en-IE" sz="2400" dirty="0"/>
          </a:p>
          <a:p>
            <a:endParaRPr lang="en-IE"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dirty="0"/>
          </a:p>
        </p:txBody>
      </p:sp>
    </p:spTree>
    <p:extLst>
      <p:ext uri="{BB962C8B-B14F-4D97-AF65-F5344CB8AC3E}">
        <p14:creationId xmlns:p14="http://schemas.microsoft.com/office/powerpoint/2010/main" val="3602007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nSpc>
                <a:spcPct val="107000"/>
              </a:lnSpc>
              <a:spcAft>
                <a:spcPts val="1980"/>
              </a:spcAft>
            </a:pPr>
            <a:endParaRPr lang="en-IE" sz="1800" dirty="0">
              <a:effectLst/>
              <a:latin typeface="Calibri" panose="020F0502020204030204" pitchFamily="34" charset="0"/>
              <a:ea typeface="Yu Mincho" panose="02020400000000000000" pitchFamily="18" charset="-128"/>
              <a:cs typeface="Times New Roman" panose="02020603050405020304" pitchFamily="18" charset="0"/>
            </a:endParaRPr>
          </a:p>
          <a:p>
            <a:r>
              <a:rPr lang="en-IE" sz="1800" dirty="0">
                <a:latin typeface="Calibri" panose="020F0502020204030204" pitchFamily="34" charset="0"/>
                <a:ea typeface="Yu Mincho" panose="02020400000000000000" pitchFamily="18" charset="-128"/>
                <a:cs typeface="Times New Roman" panose="02020603050405020304" pitchFamily="18" charset="0"/>
              </a:rPr>
              <a:t>EDI promote and organise series of events to help highlight &amp; celebrate the diversity of the University Community.</a:t>
            </a:r>
          </a:p>
          <a:p>
            <a:r>
              <a:rPr lang="en-IE" sz="1800" dirty="0">
                <a:latin typeface="Calibri" panose="020F0502020204030204" pitchFamily="34" charset="0"/>
                <a:ea typeface="Yu Mincho" panose="02020400000000000000" pitchFamily="18" charset="-128"/>
                <a:cs typeface="Times New Roman" panose="02020603050405020304" pitchFamily="18" charset="0"/>
              </a:rPr>
              <a:t>Eid, Diwali</a:t>
            </a:r>
          </a:p>
          <a:p>
            <a:endParaRPr lang="en-IE" sz="1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1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part of the recently launched Sustainability framework 2030 to rebalance social progress within environmental constraints UL has set a series of grand challenges based on the UN Sustainable development goals and one of those is to become a truly egalitarian university </a:t>
            </a:r>
          </a:p>
          <a:p>
            <a:endParaRPr lang="en-IE" dirty="0"/>
          </a:p>
          <a:p>
            <a:r>
              <a:rPr lang="en-IE" dirty="0"/>
              <a:t>Based on </a:t>
            </a:r>
          </a:p>
          <a:p>
            <a:pPr marL="285750" indent="-285750">
              <a:buFont typeface="Arial" panose="020B0604020202020204" pitchFamily="34" charset="0"/>
              <a:buChar char="•"/>
            </a:pPr>
            <a:r>
              <a:rPr lang="en-IE" dirty="0"/>
              <a:t>embedding HR-EDI into all aspects of UL’s operations and culture.</a:t>
            </a:r>
          </a:p>
          <a:p>
            <a:pPr marL="285750" indent="-285750">
              <a:buFont typeface="Arial" panose="020B0604020202020204" pitchFamily="34" charset="0"/>
              <a:buChar char="•"/>
            </a:pPr>
            <a:r>
              <a:rPr lang="en-IE" dirty="0"/>
              <a:t>implementing the Silver Institution Action Plan and supporting depts to achieve bronze &amp; silver awards</a:t>
            </a:r>
          </a:p>
          <a:p>
            <a:pPr marL="285750" indent="-285750">
              <a:buFont typeface="Arial" panose="020B0604020202020204" pitchFamily="34" charset="0"/>
              <a:buChar char="•"/>
            </a:pPr>
            <a:r>
              <a:rPr lang="en-IE" dirty="0"/>
              <a:t>Age friendly University </a:t>
            </a:r>
          </a:p>
        </p:txBody>
      </p:sp>
      <p:sp>
        <p:nvSpPr>
          <p:cNvPr id="4" name="Slide Number Placeholder 3"/>
          <p:cNvSpPr>
            <a:spLocks noGrp="1"/>
          </p:cNvSpPr>
          <p:nvPr>
            <p:ph type="sldNum" sz="quarter" idx="5"/>
          </p:nvPr>
        </p:nvSpPr>
        <p:spPr/>
        <p:txBody>
          <a:bodyPr/>
          <a:lstStyle/>
          <a:p>
            <a:fld id="{538137FE-F796-2E41-88C3-6EBCF174D120}" type="slidenum">
              <a:rPr lang="en-US" smtClean="0"/>
              <a:t>18</a:t>
            </a:fld>
            <a:endParaRPr lang="en-US" dirty="0"/>
          </a:p>
        </p:txBody>
      </p:sp>
    </p:spTree>
    <p:extLst>
      <p:ext uri="{BB962C8B-B14F-4D97-AF65-F5344CB8AC3E}">
        <p14:creationId xmlns:p14="http://schemas.microsoft.com/office/powerpoint/2010/main" val="428443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Our team is Lead by Dr Marie Connolly Director of the Office of Human Rights, Equality Diversity and Inclusion. </a:t>
            </a:r>
          </a:p>
        </p:txBody>
      </p:sp>
      <p:sp>
        <p:nvSpPr>
          <p:cNvPr id="4" name="Slide Number Placeholder 3"/>
          <p:cNvSpPr>
            <a:spLocks noGrp="1"/>
          </p:cNvSpPr>
          <p:nvPr>
            <p:ph type="sldNum" sz="quarter" idx="5"/>
          </p:nvPr>
        </p:nvSpPr>
        <p:spPr/>
        <p:txBody>
          <a:bodyPr/>
          <a:lstStyle/>
          <a:p>
            <a:fld id="{538137FE-F796-2E41-88C3-6EBCF174D120}" type="slidenum">
              <a:rPr lang="en-US" smtClean="0"/>
              <a:t>19</a:t>
            </a:fld>
            <a:endParaRPr lang="en-US" dirty="0"/>
          </a:p>
        </p:txBody>
      </p:sp>
    </p:spTree>
    <p:extLst>
      <p:ext uri="{BB962C8B-B14F-4D97-AF65-F5344CB8AC3E}">
        <p14:creationId xmlns:p14="http://schemas.microsoft.com/office/powerpoint/2010/main" val="1740893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20</a:t>
            </a:fld>
            <a:endParaRPr lang="en-US" dirty="0"/>
          </a:p>
        </p:txBody>
      </p:sp>
    </p:spTree>
    <p:extLst>
      <p:ext uri="{BB962C8B-B14F-4D97-AF65-F5344CB8AC3E}">
        <p14:creationId xmlns:p14="http://schemas.microsoft.com/office/powerpoint/2010/main" val="324392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882951" cy="4284663"/>
          </a:xfrm>
        </p:spPr>
        <p:txBody>
          <a:bodyPr/>
          <a:lstStyle/>
          <a:p>
            <a:pPr defTabSz="914400">
              <a:defRPr/>
            </a:pPr>
            <a:r>
              <a:rPr lang="en-IE" sz="1800" b="1" dirty="0"/>
              <a:t>EQUALITY </a:t>
            </a:r>
            <a:r>
              <a:rPr lang="en-IE" sz="1800" dirty="0"/>
              <a:t>(of opportunity) can be defined as the basic right to not be disadvantaged or discriminated against because of a characteristic such as one’s sex or ethnic background. </a:t>
            </a:r>
          </a:p>
          <a:p>
            <a:pPr defTabSz="914400">
              <a:defRPr/>
            </a:pPr>
            <a:endParaRPr lang="en-IE"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t>Equality, however, is not just about removing discrimination or disadvantage. It is also about creating a society that is fair and transparent, where everyone, regardless of individual differences, is able to participate in work and life and fulfil their potential. </a:t>
            </a: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5446-26DA-4DA8-9651-4AC1E451E67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620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IE" sz="1800" dirty="0">
                <a:latin typeface="Helvetica" panose="020B0604020202020204" pitchFamily="34" charset="0"/>
                <a:cs typeface="Helvetica" panose="020B0604020202020204" pitchFamily="34" charset="0"/>
              </a:rPr>
              <a:t>AS charter launched in Ireland in 2015 with funding support from the Higher Education Authority – focus on advancing the careers of women in STEM. UL First institution with TCD to achieve a bronze.</a:t>
            </a:r>
          </a:p>
          <a:p>
            <a:endParaRPr lang="en-IE" dirty="0"/>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6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Helvetica" panose="020B0604020202020204" pitchFamily="34" charset="0"/>
              </a:rPr>
              <a:t>S42 of the Irish Human Rights and Equality Commission Act 2014: the public sector equality and human rights duty (the Duty</a:t>
            </a:r>
            <a:r>
              <a:rPr lang="en-IE" dirty="0"/>
              <a:t>. At a sectoral level we have come together to develop a framework to assess where we are at as an institution.  Look at what we are doing and takes a broad look at the Human Rights Issues within our institution.  It sets out the need that the duty – and HREDI issues become an integral part of all our work.  Part and parcel of how we do our business.  </a:t>
            </a:r>
          </a:p>
          <a:p>
            <a:pPr marL="0" marR="0" lvl="0" indent="0" algn="l" defTabSz="1267752" rtl="0" eaLnBrk="1" fontAlgn="auto" latinLnBrk="0" hangingPunct="1">
              <a:lnSpc>
                <a:spcPct val="100000"/>
              </a:lnSpc>
              <a:spcBef>
                <a:spcPts val="0"/>
              </a:spcBef>
              <a:spcAft>
                <a:spcPts val="0"/>
              </a:spcAft>
              <a:buClrTx/>
              <a:buSzTx/>
              <a:buFontTx/>
              <a:buNone/>
              <a:tabLst/>
              <a:defRPr/>
            </a:pPr>
            <a:endParaRPr lang="en-IE" dirty="0"/>
          </a:p>
          <a:p>
            <a:pPr marL="0" marR="0" lvl="0" indent="0" algn="l" defTabSz="1267752" rtl="0" eaLnBrk="1" fontAlgn="auto" latinLnBrk="0" hangingPunct="1">
              <a:lnSpc>
                <a:spcPct val="100000"/>
              </a:lnSpc>
              <a:spcBef>
                <a:spcPts val="0"/>
              </a:spcBef>
              <a:spcAft>
                <a:spcPts val="0"/>
              </a:spcAft>
              <a:buClrTx/>
              <a:buSzTx/>
              <a:buFontTx/>
              <a:buNone/>
              <a:tabLst/>
              <a:defRPr/>
            </a:pPr>
            <a:r>
              <a:rPr lang="en-IE" dirty="0"/>
              <a:t>It requires a driver embedded approach to our business and in so doing drive a cultural change.  A values led approach focuses on culture change.  Values at the heart of the culture of the institution and at the heart of embedding the focus of the duty.  Important to look at equality &amp; Human Rights together. </a:t>
            </a:r>
          </a:p>
          <a:p>
            <a:pPr marL="0" marR="0" lvl="0" indent="0" algn="l" defTabSz="1267752" rtl="0" eaLnBrk="1" fontAlgn="auto" latinLnBrk="0" hangingPunct="1">
              <a:lnSpc>
                <a:spcPct val="100000"/>
              </a:lnSpc>
              <a:spcBef>
                <a:spcPts val="0"/>
              </a:spcBef>
              <a:spcAft>
                <a:spcPts val="0"/>
              </a:spcAft>
              <a:buClrTx/>
              <a:buSzTx/>
              <a:buFontTx/>
              <a:buNone/>
              <a:tabLst/>
              <a:defRPr/>
            </a:pPr>
            <a:endParaRPr lang="en-IE" dirty="0"/>
          </a:p>
          <a:p>
            <a:pPr marL="0" marR="0" lvl="0" indent="0" algn="l" defTabSz="1267752" rtl="0" eaLnBrk="1" fontAlgn="auto" latinLnBrk="0" hangingPunct="1">
              <a:lnSpc>
                <a:spcPct val="100000"/>
              </a:lnSpc>
              <a:spcBef>
                <a:spcPts val="0"/>
              </a:spcBef>
              <a:spcAft>
                <a:spcPts val="0"/>
              </a:spcAft>
              <a:buClrTx/>
              <a:buSzTx/>
              <a:buFontTx/>
              <a:buNone/>
              <a:tabLst/>
              <a:defRPr/>
            </a:pPr>
            <a:r>
              <a:rPr lang="en-IE" dirty="0"/>
              <a:t>A common set of values that underpin both Equality &amp; Human rights. With the IUA group we identified a set of core values. </a:t>
            </a:r>
          </a:p>
          <a:p>
            <a:pPr marL="0" marR="0" lvl="0" indent="0" algn="l" defTabSz="1267752"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70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03695"/>
          </a:xfrm>
        </p:spPr>
        <p:txBody>
          <a:bodyPr/>
          <a:lstStyle/>
          <a:p>
            <a:endParaRPr lang="en-IE" dirty="0"/>
          </a:p>
          <a:p>
            <a:r>
              <a:rPr lang="en-IE" dirty="0"/>
              <a:t>Just to say at the outset that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Whilst the higher education sector has made significant progress in gender equality, through self-assessment and the development and implementation of action plans, and new leadership structures, there is much still to do to </a:t>
            </a:r>
            <a:r>
              <a:rPr lang="en-IE" sz="1800" dirty="0">
                <a:effectLst/>
                <a:latin typeface="Calibri" panose="020F0502020204030204" pitchFamily="34" charset="0"/>
                <a:ea typeface="Calibri" panose="020F0502020204030204" pitchFamily="34" charset="0"/>
                <a:cs typeface="Times New Roman" panose="02020603050405020304" pitchFamily="18" charset="0"/>
              </a:rPr>
              <a:t>achieve and embed sustained cultural change. </a:t>
            </a: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dirty="0"/>
          </a:p>
        </p:txBody>
      </p:sp>
    </p:spTree>
    <p:extLst>
      <p:ext uri="{BB962C8B-B14F-4D97-AF65-F5344CB8AC3E}">
        <p14:creationId xmlns:p14="http://schemas.microsoft.com/office/powerpoint/2010/main" val="419216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6</a:t>
            </a:fld>
            <a:endParaRPr lang="en-US" dirty="0"/>
          </a:p>
        </p:txBody>
      </p:sp>
    </p:spTree>
    <p:extLst>
      <p:ext uri="{BB962C8B-B14F-4D97-AF65-F5344CB8AC3E}">
        <p14:creationId xmlns:p14="http://schemas.microsoft.com/office/powerpoint/2010/main" val="416766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8850" y="4229099"/>
            <a:ext cx="5591240" cy="4914901"/>
          </a:xfrm>
        </p:spPr>
        <p:txBody>
          <a:bodyPr/>
          <a:lstStyle/>
          <a:p>
            <a:r>
              <a:rPr lang="en-IE" sz="1800" dirty="0"/>
              <a:t>The strategy outlines plans for the mainstreaming  HREDI up to 2022).  </a:t>
            </a:r>
          </a:p>
          <a:p>
            <a:pPr algn="l"/>
            <a:r>
              <a:rPr lang="en-IE" sz="1800" dirty="0">
                <a:solidFill>
                  <a:srgbClr val="000000"/>
                </a:solidFill>
              </a:rPr>
              <a:t>10 KEY Themes </a:t>
            </a:r>
            <a:r>
              <a:rPr lang="en-IE" sz="1800" b="0" i="0" u="none" strike="noStrike" baseline="0" dirty="0"/>
              <a:t>Governance; Leadership; Staff Experience;</a:t>
            </a:r>
          </a:p>
          <a:p>
            <a:pPr algn="l"/>
            <a:r>
              <a:rPr lang="en-IE" sz="1800" b="0" i="0" u="none" strike="noStrike" baseline="0" dirty="0"/>
              <a:t>Educational Experience; Research Experience; Campus Development; Events, Clubs and Societies; Public Relations, Marketing and Communications; Technology; Procurement/Budgeting. Action Register.  The strategy is up for review this year and a new Human Rights EDI Committee will develop and agree a plan for 2023 to 2206.  </a:t>
            </a:r>
          </a:p>
          <a:p>
            <a:pPr algn="l"/>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5446-26DA-4DA8-9651-4AC1E451E67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165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HR-EDI Organisational chart EDI showing the 4 pillars which underpin the HR-EDI Committee chaired by the Provost and which feeds Executive Committee</a:t>
            </a:r>
          </a:p>
          <a:p>
            <a:endParaRPr lang="en-IE" dirty="0"/>
          </a:p>
          <a:p>
            <a:pPr marL="285750" indent="-285750">
              <a:buFont typeface="Arial" panose="020B0604020202020204" pitchFamily="34" charset="0"/>
              <a:buChar char="•"/>
            </a:pPr>
            <a:r>
              <a:rPr lang="en-IE" dirty="0"/>
              <a:t>Pillar 1 Gender Equality (AS-EDI) </a:t>
            </a:r>
          </a:p>
          <a:p>
            <a:pPr marL="919626" lvl="1" indent="-285750">
              <a:buFont typeface="Arial" panose="020B0604020202020204" pitchFamily="34" charset="0"/>
              <a:buChar char="•"/>
            </a:pPr>
            <a:r>
              <a:rPr lang="en-IE" dirty="0"/>
              <a:t>chaired by the President and is the Institute SAT (Self Assessment Team) for Athena Swan. Faculty and Assistant Deans EDI </a:t>
            </a:r>
          </a:p>
          <a:p>
            <a:pPr marL="919626" lvl="1" indent="-285750">
              <a:buFont typeface="Arial" panose="020B0604020202020204" pitchFamily="34" charset="0"/>
              <a:buChar char="•"/>
            </a:pPr>
            <a:r>
              <a:rPr lang="en-IE" dirty="0"/>
              <a:t>Working groups PMSS, Academic, Research, Inclusivity Working groups </a:t>
            </a:r>
          </a:p>
          <a:p>
            <a:pPr marL="285750" indent="-285750">
              <a:buFont typeface="Arial" panose="020B0604020202020204" pitchFamily="34" charset="0"/>
              <a:buChar char="•"/>
            </a:pPr>
            <a:r>
              <a:rPr lang="en-IE" dirty="0"/>
              <a:t>Pillar 2 Universal Design for Learning </a:t>
            </a:r>
          </a:p>
          <a:p>
            <a:pPr marL="919626" lvl="1" indent="-285750">
              <a:buFont typeface="Arial" panose="020B0604020202020204" pitchFamily="34" charset="0"/>
              <a:buChar char="•"/>
            </a:pPr>
            <a:r>
              <a:rPr lang="en-IE" dirty="0"/>
              <a:t>(Accessibility Accessible Campus) Staff Disability working group, Autism in UL Special </a:t>
            </a:r>
          </a:p>
          <a:p>
            <a:pPr marL="285750" lvl="0" indent="-285750">
              <a:buFont typeface="Arial" panose="020B0604020202020204" pitchFamily="34" charset="0"/>
              <a:buChar char="•"/>
            </a:pPr>
            <a:r>
              <a:rPr lang="en-IE" dirty="0"/>
              <a:t>Pillar 3 Diversity &amp; Inclusion</a:t>
            </a:r>
          </a:p>
          <a:p>
            <a:pPr marL="919626" lvl="1" indent="-285750">
              <a:buFont typeface="Arial" panose="020B0604020202020204" pitchFamily="34" charset="0"/>
              <a:buChar char="•"/>
            </a:pPr>
            <a:r>
              <a:rPr lang="en-IE" dirty="0"/>
              <a:t>Ethnic Diversity Forum, University Sanctuary Committee, Age Friendly University</a:t>
            </a:r>
          </a:p>
          <a:p>
            <a:pPr marL="285750" lvl="0" indent="-285750">
              <a:buFont typeface="Arial" panose="020B0604020202020204" pitchFamily="34" charset="0"/>
              <a:buChar char="•"/>
            </a:pPr>
            <a:r>
              <a:rPr lang="en-IE" dirty="0"/>
              <a:t>Pillar 4 Sexual Health and Wellbeing</a:t>
            </a:r>
          </a:p>
          <a:p>
            <a:pPr marL="919626" lvl="1" indent="-285750">
              <a:buFont typeface="Arial" panose="020B0604020202020204" pitchFamily="34" charset="0"/>
              <a:buChar char="•"/>
            </a:pPr>
            <a:r>
              <a:rPr lang="en-IE" dirty="0"/>
              <a:t>Consent Framework , Sexual Health and Wellbeing</a:t>
            </a:r>
          </a:p>
        </p:txBody>
      </p:sp>
      <p:sp>
        <p:nvSpPr>
          <p:cNvPr id="4" name="Slide Number Placeholder 3"/>
          <p:cNvSpPr>
            <a:spLocks noGrp="1"/>
          </p:cNvSpPr>
          <p:nvPr>
            <p:ph type="sldNum" sz="quarter" idx="5"/>
          </p:nvPr>
        </p:nvSpPr>
        <p:spPr/>
        <p:txBody>
          <a:bodyPr/>
          <a:lstStyle/>
          <a:p>
            <a:fld id="{538137FE-F796-2E41-88C3-6EBCF174D120}" type="slidenum">
              <a:rPr lang="en-US" smtClean="0"/>
              <a:t>9</a:t>
            </a:fld>
            <a:endParaRPr lang="en-US" dirty="0"/>
          </a:p>
        </p:txBody>
      </p:sp>
    </p:spTree>
    <p:extLst>
      <p:ext uri="{BB962C8B-B14F-4D97-AF65-F5344CB8AC3E}">
        <p14:creationId xmlns:p14="http://schemas.microsoft.com/office/powerpoint/2010/main" val="371352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IE" dirty="0"/>
              <a:t>Gender Equality has been embedded across the institution. You have joined an institution of First.  </a:t>
            </a:r>
          </a:p>
          <a:p>
            <a:endParaRPr lang="en-IE" dirty="0"/>
          </a:p>
          <a:p>
            <a:pPr marL="285750" indent="-285750">
              <a:buFont typeface="Arial" panose="020B0604020202020204" pitchFamily="34" charset="0"/>
              <a:buChar char="•"/>
            </a:pPr>
            <a:r>
              <a:rPr lang="en-IE" dirty="0"/>
              <a:t>First institution with Trinity College to achieve an Athena SWAN award which at that time was focussing on the careers of women in STEM.  </a:t>
            </a:r>
          </a:p>
          <a:p>
            <a:pPr marL="285750" indent="-285750">
              <a:buFont typeface="Arial" panose="020B0604020202020204" pitchFamily="34" charset="0"/>
              <a:buChar char="•"/>
            </a:pPr>
            <a:r>
              <a:rPr lang="en-IE" dirty="0"/>
              <a:t>First institution to renew to the Expanded Charter which seeks to achieve equality across all disciplines, and support for Trans Staff &amp; Students. </a:t>
            </a:r>
          </a:p>
          <a:p>
            <a:pPr marL="285750" indent="-285750">
              <a:buFont typeface="Arial" panose="020B0604020202020204" pitchFamily="34" charset="0"/>
              <a:buChar char="•"/>
            </a:pPr>
            <a:r>
              <a:rPr lang="en-IE" dirty="0"/>
              <a:t>First institution to achieve a Silver Department Award in the ROI – by our Physics Department </a:t>
            </a:r>
          </a:p>
          <a:p>
            <a:pPr marL="285750" indent="-285750">
              <a:buFont typeface="Arial" panose="020B0604020202020204" pitchFamily="34" charset="0"/>
              <a:buChar char="•"/>
            </a:pPr>
            <a:r>
              <a:rPr lang="en-IE" dirty="0"/>
              <a:t>KBS joined Physics with a Silver award this year. </a:t>
            </a:r>
          </a:p>
          <a:p>
            <a:pPr marL="285750" indent="-285750">
              <a:buFont typeface="Arial" panose="020B0604020202020204" pitchFamily="34" charset="0"/>
              <a:buChar char="•"/>
            </a:pPr>
            <a:r>
              <a:rPr lang="en-IE" dirty="0"/>
              <a:t>Maths &amp; Stats awarded their silver last week. </a:t>
            </a:r>
          </a:p>
          <a:p>
            <a:pPr marL="285750" indent="-285750">
              <a:buFont typeface="Arial" panose="020B0604020202020204" pitchFamily="34" charset="0"/>
              <a:buChar char="•"/>
            </a:pPr>
            <a:r>
              <a:rPr lang="en-IE" dirty="0"/>
              <a:t>1</a:t>
            </a:r>
            <a:r>
              <a:rPr lang="en-IE" baseline="30000" dirty="0"/>
              <a:t>st</a:t>
            </a:r>
            <a:r>
              <a:rPr lang="en-IE" dirty="0"/>
              <a:t> Irish Institution to hold a Silver Institution Award. Trinity awarded Silver this August. </a:t>
            </a:r>
          </a:p>
          <a:p>
            <a:endParaRPr lang="en-IE" dirty="0"/>
          </a:p>
          <a:p>
            <a:pPr marL="285750" indent="-285750">
              <a:buFont typeface="Arial" panose="020B0604020202020204" pitchFamily="34" charset="0"/>
              <a:buChar char="•"/>
            </a:pPr>
            <a:r>
              <a:rPr lang="en-IE" dirty="0"/>
              <a:t>This brought to </a:t>
            </a:r>
            <a:r>
              <a:rPr lang="en-IE" b="1" dirty="0"/>
              <a:t>16 dept awards we currently have</a:t>
            </a:r>
            <a:r>
              <a:rPr lang="en-IE" dirty="0"/>
              <a:t> 27 to our 30 department academic depts, with the remaining submitting </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This was not an easy task and took total commitment by Deans &amp; HoD’s in taking the framework on board. </a:t>
            </a:r>
          </a:p>
          <a:p>
            <a:pPr marL="285750" indent="-285750">
              <a:buFont typeface="Arial" panose="020B0604020202020204" pitchFamily="34" charset="0"/>
              <a:buChar char="•"/>
            </a:pPr>
            <a:r>
              <a:rPr lang="en-IE" dirty="0"/>
              <a:t>Now being extended to included the broader EDI Agenda and Professional &amp; managerial staff etc. and all of these Teams at Institutional, Faculty &amp; Department level we will now utilise to support the broader EDI Agenda Human</a:t>
            </a:r>
          </a:p>
          <a:p>
            <a:pPr marL="919626" lvl="1" indent="-285750">
              <a:buFont typeface="Arial" panose="020B0604020202020204" pitchFamily="34" charset="0"/>
              <a:buChar char="•"/>
            </a:pPr>
            <a:r>
              <a:rPr lang="en-IE" dirty="0"/>
              <a:t>APEX (Academic &amp; Professional Empowerment Network; (Open to all staff as a networking opportunity &amp; promote EDI)</a:t>
            </a:r>
          </a:p>
          <a:p>
            <a:pPr marL="919626" lvl="1" indent="-285750">
              <a:buFont typeface="Arial" panose="020B0604020202020204" pitchFamily="34" charset="0"/>
              <a:buChar char="•"/>
            </a:pPr>
            <a:r>
              <a:rPr lang="en-IE" dirty="0"/>
              <a:t>Athena SWAN internal Network: (Share knowledge and experience locally and links in with National AS Network.</a:t>
            </a:r>
          </a:p>
          <a:p>
            <a:pPr marL="919626" lvl="1" indent="-285750">
              <a:buFont typeface="Arial" panose="020B0604020202020204" pitchFamily="34" charset="0"/>
              <a:buChar char="•"/>
            </a:pPr>
            <a:r>
              <a:rPr lang="en-IE" dirty="0"/>
              <a:t>WiSE (Women in Science and Engineering) </a:t>
            </a:r>
          </a:p>
          <a:p>
            <a:pPr marL="919626" lvl="1" indent="-285750">
              <a:buFont typeface="Arial" panose="020B0604020202020204" pitchFamily="34" charset="0"/>
              <a:buChar char="•"/>
            </a:pPr>
            <a:r>
              <a:rPr lang="en-IE" dirty="0"/>
              <a:t>eMerge (Peer support network for Early and mid-career academic staff)</a:t>
            </a:r>
          </a:p>
          <a:p>
            <a:pPr marL="919626" lvl="1" indent="-285750">
              <a:buFont typeface="Arial" panose="020B0604020202020204" pitchFamily="34" charset="0"/>
              <a:buChar char="•"/>
            </a:pPr>
            <a:r>
              <a:rPr lang="en-IE" dirty="0"/>
              <a:t>Evolve Network peer to peer network  &amp; informal space for PMSS staff to share knowledge</a:t>
            </a:r>
          </a:p>
          <a:p>
            <a:pPr marL="633876" lvl="1" indent="0">
              <a:buFont typeface="Arial" panose="020B0604020202020204" pitchFamily="34" charset="0"/>
              <a:buNone/>
            </a:pPr>
            <a:r>
              <a:rPr lang="en-IE" dirty="0"/>
              <a:t>available to you as staff  </a:t>
            </a:r>
          </a:p>
        </p:txBody>
      </p:sp>
      <p:sp>
        <p:nvSpPr>
          <p:cNvPr id="4" name="Slide Number Placeholder 3"/>
          <p:cNvSpPr>
            <a:spLocks noGrp="1"/>
          </p:cNvSpPr>
          <p:nvPr>
            <p:ph type="sldNum" sz="quarter" idx="5"/>
          </p:nvPr>
        </p:nvSpPr>
        <p:spPr/>
        <p:txBody>
          <a:bodyPr/>
          <a:lstStyle/>
          <a:p>
            <a:pPr marL="0" marR="0" lvl="0" indent="0" algn="r" defTabSz="1267752" rtl="0" eaLnBrk="1" fontAlgn="auto" latinLnBrk="0" hangingPunct="1">
              <a:lnSpc>
                <a:spcPct val="100000"/>
              </a:lnSpc>
              <a:spcBef>
                <a:spcPts val="0"/>
              </a:spcBef>
              <a:spcAft>
                <a:spcPts val="0"/>
              </a:spcAft>
              <a:buClrTx/>
              <a:buSzTx/>
              <a:buFontTx/>
              <a:buNone/>
              <a:tabLst/>
              <a:defRPr/>
            </a:pPr>
            <a:fld id="{538137FE-F796-2E41-88C3-6EBCF174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6775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984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GB"/>
              <a:t>Click to edit Master subtitle style</a:t>
            </a:r>
            <a:endParaRPr lang="en-US" dirty="0"/>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dirty="0"/>
              <a:t>06.11.19</a:t>
            </a:r>
            <a:endParaRPr lang="en-US" dirty="0"/>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2466397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FA14-285D-4774-8F12-3163B5A8658F}"/>
              </a:ext>
            </a:extLst>
          </p:cNvPr>
          <p:cNvSpPr>
            <a:spLocks noGrp="1"/>
          </p:cNvSpPr>
          <p:nvPr>
            <p:ph type="ctrTitle"/>
          </p:nvPr>
        </p:nvSpPr>
        <p:spPr>
          <a:xfrm>
            <a:off x="2032199" y="1662500"/>
            <a:ext cx="12193191" cy="3536633"/>
          </a:xfrm>
        </p:spPr>
        <p:txBody>
          <a:bodyPr anchor="b"/>
          <a:lstStyle>
            <a:lvl1pPr algn="ctr">
              <a:defRPr sz="8001"/>
            </a:lvl1pPr>
          </a:lstStyle>
          <a:p>
            <a:r>
              <a:rPr lang="en-US"/>
              <a:t>Click to edit Master title style</a:t>
            </a:r>
            <a:endParaRPr lang="en-IE"/>
          </a:p>
        </p:txBody>
      </p:sp>
      <p:sp>
        <p:nvSpPr>
          <p:cNvPr id="3" name="Subtitle 2">
            <a:extLst>
              <a:ext uri="{FF2B5EF4-FFF2-40B4-BE49-F238E27FC236}">
                <a16:creationId xmlns:a16="http://schemas.microsoft.com/office/drawing/2014/main" id="{62338E1D-BC69-4FDA-BEC8-688CDE86344E}"/>
              </a:ext>
            </a:extLst>
          </p:cNvPr>
          <p:cNvSpPr>
            <a:spLocks noGrp="1"/>
          </p:cNvSpPr>
          <p:nvPr>
            <p:ph type="subTitle" idx="1"/>
          </p:nvPr>
        </p:nvSpPr>
        <p:spPr>
          <a:xfrm>
            <a:off x="2032199" y="5335519"/>
            <a:ext cx="12193191" cy="2452598"/>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770F38E-5BE4-4388-A5E5-3925A7DA0463}"/>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5" name="Footer Placeholder 4">
            <a:extLst>
              <a:ext uri="{FF2B5EF4-FFF2-40B4-BE49-F238E27FC236}">
                <a16:creationId xmlns:a16="http://schemas.microsoft.com/office/drawing/2014/main" id="{15A2A17E-A3A3-4BF9-BC4E-821A0DF42773}"/>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62061825-35CE-4360-A772-02EE2E3B92CF}"/>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18956102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62EE-4C32-4AFA-A9B5-F164196BC6D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0D42CFF-A91C-4DAA-AB68-357D2072A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248B276-D73F-4074-BFBC-6ECAC1741935}"/>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5" name="Footer Placeholder 4">
            <a:extLst>
              <a:ext uri="{FF2B5EF4-FFF2-40B4-BE49-F238E27FC236}">
                <a16:creationId xmlns:a16="http://schemas.microsoft.com/office/drawing/2014/main" id="{699EA6DC-87BD-46A8-AF11-D1A0BBE704F8}"/>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C0353E29-5216-40AE-8054-EF3C70C10F4E}"/>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9290533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70F9-1B9F-4FB3-BA09-5A6D7252CBBF}"/>
              </a:ext>
            </a:extLst>
          </p:cNvPr>
          <p:cNvSpPr>
            <a:spLocks noGrp="1"/>
          </p:cNvSpPr>
          <p:nvPr>
            <p:ph type="title"/>
          </p:nvPr>
        </p:nvSpPr>
        <p:spPr>
          <a:xfrm>
            <a:off x="1109242" y="2532550"/>
            <a:ext cx="14022170" cy="4225617"/>
          </a:xfrm>
        </p:spPr>
        <p:txBody>
          <a:bodyPr anchor="b"/>
          <a:lstStyle>
            <a:lvl1pPr>
              <a:defRPr sz="8001"/>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BB6DA4B-F6C4-4D3E-8EE1-933DEFB29C84}"/>
              </a:ext>
            </a:extLst>
          </p:cNvPr>
          <p:cNvSpPr>
            <a:spLocks noGrp="1"/>
          </p:cNvSpPr>
          <p:nvPr>
            <p:ph type="body" idx="1"/>
          </p:nvPr>
        </p:nvSpPr>
        <p:spPr>
          <a:xfrm>
            <a:off x="1109242" y="6798143"/>
            <a:ext cx="14022170" cy="2222152"/>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A2574-F2B4-4DBF-921A-FB1BD6369FBA}"/>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5" name="Footer Placeholder 4">
            <a:extLst>
              <a:ext uri="{FF2B5EF4-FFF2-40B4-BE49-F238E27FC236}">
                <a16:creationId xmlns:a16="http://schemas.microsoft.com/office/drawing/2014/main" id="{9F782C6D-6916-4F9F-9DA7-A3FE3A46F59D}"/>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FAAA59FC-D1D8-42D4-A315-85917C1D22AC}"/>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37349747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7A48-3C0E-44C4-BD5F-7230842C37B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132AA12-2C49-441C-B3D2-55CED6E34313}"/>
              </a:ext>
            </a:extLst>
          </p:cNvPr>
          <p:cNvSpPr>
            <a:spLocks noGrp="1"/>
          </p:cNvSpPr>
          <p:nvPr>
            <p:ph sz="half" idx="1"/>
          </p:nvPr>
        </p:nvSpPr>
        <p:spPr>
          <a:xfrm>
            <a:off x="1117709"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CCB6FD9-E919-4F48-A451-650590BA43A7}"/>
              </a:ext>
            </a:extLst>
          </p:cNvPr>
          <p:cNvSpPr>
            <a:spLocks noGrp="1"/>
          </p:cNvSpPr>
          <p:nvPr>
            <p:ph sz="half" idx="2"/>
          </p:nvPr>
        </p:nvSpPr>
        <p:spPr>
          <a:xfrm>
            <a:off x="8230404"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61247B4-395D-4E57-AE3E-83A965575543}"/>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6" name="Footer Placeholder 5">
            <a:extLst>
              <a:ext uri="{FF2B5EF4-FFF2-40B4-BE49-F238E27FC236}">
                <a16:creationId xmlns:a16="http://schemas.microsoft.com/office/drawing/2014/main" id="{7AED30B5-735D-44D1-A3E9-83F5F63D50AD}"/>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EA4E88F9-0E9B-452F-92CB-32BDADDBFC69}"/>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4076988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14DB-6721-44CD-863E-2EBB51A76D88}"/>
              </a:ext>
            </a:extLst>
          </p:cNvPr>
          <p:cNvSpPr>
            <a:spLocks noGrp="1"/>
          </p:cNvSpPr>
          <p:nvPr>
            <p:ph type="title"/>
          </p:nvPr>
        </p:nvSpPr>
        <p:spPr>
          <a:xfrm>
            <a:off x="1119827" y="540842"/>
            <a:ext cx="14022170" cy="1963490"/>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8EF2CB6-43FC-494C-A460-FE574EBFA66C}"/>
              </a:ext>
            </a:extLst>
          </p:cNvPr>
          <p:cNvSpPr>
            <a:spLocks noGrp="1"/>
          </p:cNvSpPr>
          <p:nvPr>
            <p:ph type="body" idx="1"/>
          </p:nvPr>
        </p:nvSpPr>
        <p:spPr>
          <a:xfrm>
            <a:off x="1119827" y="2490223"/>
            <a:ext cx="6877721"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4" name="Content Placeholder 3">
            <a:extLst>
              <a:ext uri="{FF2B5EF4-FFF2-40B4-BE49-F238E27FC236}">
                <a16:creationId xmlns:a16="http://schemas.microsoft.com/office/drawing/2014/main" id="{04722097-CD3F-4454-9981-EC016863778F}"/>
              </a:ext>
            </a:extLst>
          </p:cNvPr>
          <p:cNvSpPr>
            <a:spLocks noGrp="1"/>
          </p:cNvSpPr>
          <p:nvPr>
            <p:ph sz="half" idx="2"/>
          </p:nvPr>
        </p:nvSpPr>
        <p:spPr>
          <a:xfrm>
            <a:off x="1119827" y="3710643"/>
            <a:ext cx="6877721"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D7C5EF3-3028-49A4-8B36-6FFE6810F8EF}"/>
              </a:ext>
            </a:extLst>
          </p:cNvPr>
          <p:cNvSpPr>
            <a:spLocks noGrp="1"/>
          </p:cNvSpPr>
          <p:nvPr>
            <p:ph type="body" sz="quarter" idx="3"/>
          </p:nvPr>
        </p:nvSpPr>
        <p:spPr>
          <a:xfrm>
            <a:off x="8230404" y="2490223"/>
            <a:ext cx="6911592"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6" name="Content Placeholder 5">
            <a:extLst>
              <a:ext uri="{FF2B5EF4-FFF2-40B4-BE49-F238E27FC236}">
                <a16:creationId xmlns:a16="http://schemas.microsoft.com/office/drawing/2014/main" id="{D9113F24-7C27-4FBE-A2E7-74BFE6DE4A41}"/>
              </a:ext>
            </a:extLst>
          </p:cNvPr>
          <p:cNvSpPr>
            <a:spLocks noGrp="1"/>
          </p:cNvSpPr>
          <p:nvPr>
            <p:ph sz="quarter" idx="4"/>
          </p:nvPr>
        </p:nvSpPr>
        <p:spPr>
          <a:xfrm>
            <a:off x="8230404" y="3710643"/>
            <a:ext cx="6911592"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55825A9D-4642-4E5C-8F2D-21E793D9BDDF}"/>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8" name="Footer Placeholder 7">
            <a:extLst>
              <a:ext uri="{FF2B5EF4-FFF2-40B4-BE49-F238E27FC236}">
                <a16:creationId xmlns:a16="http://schemas.microsoft.com/office/drawing/2014/main" id="{2FF24E63-7538-460A-9D66-359122012750}"/>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65F71E02-1126-4F05-AE5E-561C9B354041}"/>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38029483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AF9C-7BE7-4A0C-A724-ABC3A791BDB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A65E722F-CFCA-4F27-A12D-D5684BB53877}"/>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4" name="Footer Placeholder 3">
            <a:extLst>
              <a:ext uri="{FF2B5EF4-FFF2-40B4-BE49-F238E27FC236}">
                <a16:creationId xmlns:a16="http://schemas.microsoft.com/office/drawing/2014/main" id="{3818188B-8BE3-44F5-9CC6-77C502ABD841}"/>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84504DFD-7D4F-4455-B3AF-B756E84FC25E}"/>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33309973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71E75E-66E9-4309-B9A9-165CBB6BF43F}"/>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3" name="Footer Placeholder 2">
            <a:extLst>
              <a:ext uri="{FF2B5EF4-FFF2-40B4-BE49-F238E27FC236}">
                <a16:creationId xmlns:a16="http://schemas.microsoft.com/office/drawing/2014/main" id="{80A516E0-69CE-4EC3-A24D-D7AD42889152}"/>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35CD1708-BAC3-4DA6-938F-1EB8E7D6D5CC}"/>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441295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036F-D103-4948-89DD-318F0C391E60}"/>
              </a:ext>
            </a:extLst>
          </p:cNvPr>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ED3D720-01FB-4501-9A61-50A85FF6D45D}"/>
              </a:ext>
            </a:extLst>
          </p:cNvPr>
          <p:cNvSpPr>
            <a:spLocks noGrp="1"/>
          </p:cNvSpPr>
          <p:nvPr>
            <p:ph idx="1"/>
          </p:nvPr>
        </p:nvSpPr>
        <p:spPr>
          <a:xfrm>
            <a:off x="6911592" y="1462624"/>
            <a:ext cx="8230404" cy="721905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AE3D693-5273-4D4D-AB6C-869081FDA1B6}"/>
              </a:ext>
            </a:extLst>
          </p:cNvPr>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D4DC28B3-F7E1-4F7A-B9C9-862D374C0DF3}"/>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6" name="Footer Placeholder 5">
            <a:extLst>
              <a:ext uri="{FF2B5EF4-FFF2-40B4-BE49-F238E27FC236}">
                <a16:creationId xmlns:a16="http://schemas.microsoft.com/office/drawing/2014/main" id="{92DAC3A4-0343-4942-8F53-E4591F427B89}"/>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8A04A9F6-3AD0-4877-AC9A-42A5395D4750}"/>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22165307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22DA2-2945-4F2C-97B8-71A2BA7392AA}"/>
              </a:ext>
            </a:extLst>
          </p:cNvPr>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3D08E06-138B-4F57-8D7F-0FA0CE19D1C4}"/>
              </a:ext>
            </a:extLst>
          </p:cNvPr>
          <p:cNvSpPr>
            <a:spLocks noGrp="1"/>
          </p:cNvSpPr>
          <p:nvPr>
            <p:ph type="pic" idx="1"/>
          </p:nvPr>
        </p:nvSpPr>
        <p:spPr>
          <a:xfrm>
            <a:off x="6911592" y="1462624"/>
            <a:ext cx="8230404" cy="7219057"/>
          </a:xfrm>
        </p:spPr>
        <p:txBody>
          <a:bodyPr/>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endParaRPr lang="en-IE" dirty="0"/>
          </a:p>
        </p:txBody>
      </p:sp>
      <p:sp>
        <p:nvSpPr>
          <p:cNvPr id="4" name="Text Placeholder 3">
            <a:extLst>
              <a:ext uri="{FF2B5EF4-FFF2-40B4-BE49-F238E27FC236}">
                <a16:creationId xmlns:a16="http://schemas.microsoft.com/office/drawing/2014/main" id="{DD97D509-C5D9-4B92-B40F-9934D2BE35EF}"/>
              </a:ext>
            </a:extLst>
          </p:cNvPr>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2A1A2085-2E27-48E4-8616-66BFD7934DAD}"/>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6" name="Footer Placeholder 5">
            <a:extLst>
              <a:ext uri="{FF2B5EF4-FFF2-40B4-BE49-F238E27FC236}">
                <a16:creationId xmlns:a16="http://schemas.microsoft.com/office/drawing/2014/main" id="{582C5D31-7DDB-47EA-8176-34F667F9482D}"/>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7E95CEBC-10A4-4FA1-9A96-2614A1BD6F08}"/>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2911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6C0C-D54E-43E1-8B2A-6A2E18FA1D1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E90A80F-0C7B-4135-A336-E304AD2D53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F5AFB81-225F-44C8-8F4B-9291F596AEC6}"/>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5" name="Footer Placeholder 4">
            <a:extLst>
              <a:ext uri="{FF2B5EF4-FFF2-40B4-BE49-F238E27FC236}">
                <a16:creationId xmlns:a16="http://schemas.microsoft.com/office/drawing/2014/main" id="{967A35E7-F2B0-4BAA-94FA-C194ED4642FD}"/>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2EC8CCAB-F6CB-47F7-B54E-0EB37E6190DB}"/>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231513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dirty="0"/>
              <a:t>06.11.19</a:t>
            </a:r>
            <a:endParaRPr lang="en-US" dirty="0"/>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dirty="0"/>
          </a:p>
        </p:txBody>
      </p:sp>
      <p:pic>
        <p:nvPicPr>
          <p:cNvPr id="7" name="Picture 6">
            <a:extLst>
              <a:ext uri="{FF2B5EF4-FFF2-40B4-BE49-F238E27FC236}">
                <a16:creationId xmlns:a16="http://schemas.microsoft.com/office/drawing/2014/main" id="{AFBB3D70-C885-C64C-96F2-D118CF831F03}"/>
              </a:ext>
            </a:extLst>
          </p:cNvPr>
          <p:cNvPicPr>
            <a:picLocks noChangeAspect="1"/>
          </p:cNvPicPr>
          <p:nvPr userDrawn="1"/>
        </p:nvPicPr>
        <p:blipFill>
          <a:blip r:embed="rId2"/>
          <a:stretch>
            <a:fillRect/>
          </a:stretch>
        </p:blipFill>
        <p:spPr>
          <a:xfrm>
            <a:off x="0" y="0"/>
            <a:ext cx="16256000" cy="10147300"/>
          </a:xfrm>
          <a:prstGeom prst="rect">
            <a:avLst/>
          </a:prstGeom>
        </p:spPr>
      </p:pic>
    </p:spTree>
    <p:extLst>
      <p:ext uri="{BB962C8B-B14F-4D97-AF65-F5344CB8AC3E}">
        <p14:creationId xmlns:p14="http://schemas.microsoft.com/office/powerpoint/2010/main" val="41126980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81814-5FAB-4614-A1D7-152E760DD996}"/>
              </a:ext>
            </a:extLst>
          </p:cNvPr>
          <p:cNvSpPr>
            <a:spLocks noGrp="1"/>
          </p:cNvSpPr>
          <p:nvPr>
            <p:ph type="title" orient="vert"/>
          </p:nvPr>
        </p:nvSpPr>
        <p:spPr>
          <a:xfrm>
            <a:off x="11634337" y="540842"/>
            <a:ext cx="3505542" cy="8608785"/>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8F0D9CA-F546-4C7A-B545-515A7B478650}"/>
              </a:ext>
            </a:extLst>
          </p:cNvPr>
          <p:cNvSpPr>
            <a:spLocks noGrp="1"/>
          </p:cNvSpPr>
          <p:nvPr>
            <p:ph type="body" orient="vert" idx="1"/>
          </p:nvPr>
        </p:nvSpPr>
        <p:spPr>
          <a:xfrm>
            <a:off x="1117709" y="540842"/>
            <a:ext cx="10313407"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7279E38-4735-46D3-B339-ACA30E5C1A6D}"/>
              </a:ext>
            </a:extLst>
          </p:cNvPr>
          <p:cNvSpPr>
            <a:spLocks noGrp="1"/>
          </p:cNvSpPr>
          <p:nvPr>
            <p:ph type="dt" sz="half" idx="10"/>
          </p:nvPr>
        </p:nvSpPr>
        <p:spPr/>
        <p:txBody>
          <a:bodyPr/>
          <a:lstStyle/>
          <a:p>
            <a:fld id="{CF93995F-5988-45B9-9F44-A0B5D0104BFC}" type="datetimeFigureOut">
              <a:rPr lang="en-IE" smtClean="0"/>
              <a:t>06/09/2023</a:t>
            </a:fld>
            <a:endParaRPr lang="en-IE" dirty="0"/>
          </a:p>
        </p:txBody>
      </p:sp>
      <p:sp>
        <p:nvSpPr>
          <p:cNvPr id="5" name="Footer Placeholder 4">
            <a:extLst>
              <a:ext uri="{FF2B5EF4-FFF2-40B4-BE49-F238E27FC236}">
                <a16:creationId xmlns:a16="http://schemas.microsoft.com/office/drawing/2014/main" id="{08875B1A-3730-4E32-B210-57C895974059}"/>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8077B203-2A2B-4CF8-BBBC-2BD39435579C}"/>
              </a:ext>
            </a:extLst>
          </p:cNvPr>
          <p:cNvSpPr>
            <a:spLocks noGrp="1"/>
          </p:cNvSpPr>
          <p:nvPr>
            <p:ph type="sldNum" sz="quarter" idx="12"/>
          </p:nvPr>
        </p:nvSpPr>
        <p:spPr/>
        <p:txBody>
          <a:bodyPr/>
          <a:lstStyle/>
          <a:p>
            <a:fld id="{60B9C127-EF1F-42ED-8982-52EC328E6FFE}" type="slidenum">
              <a:rPr lang="en-IE" smtClean="0"/>
              <a:t>‹#›</a:t>
            </a:fld>
            <a:endParaRPr lang="en-IE" dirty="0"/>
          </a:p>
        </p:txBody>
      </p:sp>
    </p:spTree>
    <p:extLst>
      <p:ext uri="{BB962C8B-B14F-4D97-AF65-F5344CB8AC3E}">
        <p14:creationId xmlns:p14="http://schemas.microsoft.com/office/powerpoint/2010/main" val="337899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3999" y="7776001"/>
            <a:ext cx="10080001" cy="796487"/>
          </a:xfrm>
        </p:spPr>
        <p:txBody>
          <a:bodyPr anchor="t">
            <a:normAutofit/>
          </a:bodyPr>
          <a:lstStyle>
            <a:lvl1pPr algn="l">
              <a:defRPr sz="4051">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3999" y="8572488"/>
            <a:ext cx="10080001" cy="796487"/>
          </a:xfrm>
        </p:spPr>
        <p:txBody>
          <a:bodyPr anchor="t">
            <a:normAutofit/>
          </a:bodyPr>
          <a:lstStyle>
            <a:lvl1pPr marL="0" indent="0" algn="l">
              <a:buNone/>
              <a:defRPr sz="3151">
                <a:solidFill>
                  <a:srgbClr val="00A956"/>
                </a:solidFill>
                <a:latin typeface="Georgia" panose="02040502050405020303" pitchFamily="18" charset="0"/>
              </a:defRPr>
            </a:lvl1pPr>
            <a:lvl2pPr marL="548854" indent="0" algn="ctr">
              <a:buNone/>
              <a:defRPr sz="2400"/>
            </a:lvl2pPr>
            <a:lvl3pPr marL="1097708" indent="0" algn="ctr">
              <a:buNone/>
              <a:defRPr sz="2160"/>
            </a:lvl3pPr>
            <a:lvl4pPr marL="1646562" indent="0" algn="ctr">
              <a:buNone/>
              <a:defRPr sz="1922"/>
            </a:lvl4pPr>
            <a:lvl5pPr marL="2195416" indent="0" algn="ctr">
              <a:buNone/>
              <a:defRPr sz="1922"/>
            </a:lvl5pPr>
            <a:lvl6pPr marL="2744270" indent="0" algn="ctr">
              <a:buNone/>
              <a:defRPr sz="1922"/>
            </a:lvl6pPr>
            <a:lvl7pPr marL="3293124" indent="0" algn="ctr">
              <a:buNone/>
              <a:defRPr sz="1922"/>
            </a:lvl7pPr>
            <a:lvl8pPr marL="3841976" indent="0" algn="ctr">
              <a:buNone/>
              <a:defRPr sz="1922"/>
            </a:lvl8pPr>
            <a:lvl9pPr marL="4390831" indent="0" algn="ctr">
              <a:buNone/>
              <a:defRPr sz="1922"/>
            </a:lvl9pPr>
          </a:lstStyle>
          <a:p>
            <a:r>
              <a:rPr lang="en-GB"/>
              <a:t>Click to edit Master subtitle style</a:t>
            </a:r>
            <a:endParaRPr lang="en-US" dirty="0"/>
          </a:p>
        </p:txBody>
      </p:sp>
    </p:spTree>
    <p:extLst>
      <p:ext uri="{BB962C8B-B14F-4D97-AF65-F5344CB8AC3E}">
        <p14:creationId xmlns:p14="http://schemas.microsoft.com/office/powerpoint/2010/main" val="6538905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1" y="3744000"/>
            <a:ext cx="10800000" cy="672893"/>
          </a:xfrm>
        </p:spPr>
        <p:txBody>
          <a:bodyPr anchor="t"/>
          <a:lstStyle>
            <a:lvl1pPr>
              <a:defRPr sz="4051"/>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1" y="4416894"/>
            <a:ext cx="10800000" cy="662313"/>
          </a:xfrm>
        </p:spPr>
        <p:txBody>
          <a:bodyPr anchor="t"/>
          <a:lstStyle>
            <a:lvl1pPr marL="0" indent="0">
              <a:buNone/>
              <a:defRPr sz="2700">
                <a:solidFill>
                  <a:srgbClr val="005336"/>
                </a:solidFill>
              </a:defRPr>
            </a:lvl1pPr>
            <a:lvl2pPr marL="548854" indent="0">
              <a:buNone/>
              <a:defRPr sz="2400">
                <a:solidFill>
                  <a:schemeClr val="tx1">
                    <a:tint val="75000"/>
                  </a:schemeClr>
                </a:solidFill>
              </a:defRPr>
            </a:lvl2pPr>
            <a:lvl3pPr marL="1097708" indent="0">
              <a:buNone/>
              <a:defRPr sz="2160">
                <a:solidFill>
                  <a:schemeClr val="tx1">
                    <a:tint val="75000"/>
                  </a:schemeClr>
                </a:solidFill>
              </a:defRPr>
            </a:lvl3pPr>
            <a:lvl4pPr marL="1646562" indent="0">
              <a:buNone/>
              <a:defRPr sz="1922">
                <a:solidFill>
                  <a:schemeClr val="tx1">
                    <a:tint val="75000"/>
                  </a:schemeClr>
                </a:solidFill>
              </a:defRPr>
            </a:lvl4pPr>
            <a:lvl5pPr marL="2195416" indent="0">
              <a:buNone/>
              <a:defRPr sz="1922">
                <a:solidFill>
                  <a:schemeClr val="tx1">
                    <a:tint val="75000"/>
                  </a:schemeClr>
                </a:solidFill>
              </a:defRPr>
            </a:lvl5pPr>
            <a:lvl6pPr marL="2744270" indent="0">
              <a:buNone/>
              <a:defRPr sz="1922">
                <a:solidFill>
                  <a:schemeClr val="tx1">
                    <a:tint val="75000"/>
                  </a:schemeClr>
                </a:solidFill>
              </a:defRPr>
            </a:lvl6pPr>
            <a:lvl7pPr marL="3293124" indent="0">
              <a:buNone/>
              <a:defRPr sz="1922">
                <a:solidFill>
                  <a:schemeClr val="tx1">
                    <a:tint val="75000"/>
                  </a:schemeClr>
                </a:solidFill>
              </a:defRPr>
            </a:lvl7pPr>
            <a:lvl8pPr marL="3841976" indent="0">
              <a:buNone/>
              <a:defRPr sz="1922">
                <a:solidFill>
                  <a:schemeClr val="tx1">
                    <a:tint val="75000"/>
                  </a:schemeClr>
                </a:solidFill>
              </a:defRPr>
            </a:lvl8pPr>
            <a:lvl9pPr marL="4390831" indent="0">
              <a:buNone/>
              <a:defRPr sz="1922">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dirty="0"/>
              <a:t>06.11.19</a:t>
            </a:r>
            <a:endParaRPr lang="en-US" dirty="0"/>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000" y="5039999"/>
            <a:ext cx="2376000" cy="1485001"/>
          </a:xfrm>
          <a:prstGeom prst="rect">
            <a:avLst/>
          </a:prstGeom>
        </p:spPr>
      </p:pic>
    </p:spTree>
    <p:extLst>
      <p:ext uri="{BB962C8B-B14F-4D97-AF65-F5344CB8AC3E}">
        <p14:creationId xmlns:p14="http://schemas.microsoft.com/office/powerpoint/2010/main" val="3362929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dirty="0"/>
              <a:t>06.11.19</a:t>
            </a:r>
            <a:endParaRPr lang="en-US" dirty="0"/>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9086272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2"/>
            <a:ext cx="6909475" cy="1784443"/>
          </a:xfrm>
        </p:spPr>
        <p:txBody>
          <a:bodyPr/>
          <a:lstStyle>
            <a:lvl1pPr marL="0" indent="0">
              <a:lnSpc>
                <a:spcPct val="100000"/>
              </a:lnSpc>
              <a:buNone/>
              <a:defRPr b="1"/>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6" y="2411999"/>
            <a:ext cx="6655766" cy="6445420"/>
          </a:xfrm>
        </p:spPr>
        <p:txBody>
          <a:bodyPr/>
          <a:lstStyle>
            <a:lvl1pPr>
              <a:lnSpc>
                <a:spcPts val="3871"/>
              </a:lnSpc>
              <a:defRPr sz="2251" b="1"/>
            </a:lvl1pPr>
            <a:lvl2pPr>
              <a:lnSpc>
                <a:spcPts val="3871"/>
              </a:lnSpc>
              <a:defRPr sz="2251" b="1"/>
            </a:lvl2pPr>
            <a:lvl3pPr>
              <a:lnSpc>
                <a:spcPts val="3871"/>
              </a:lnSpc>
              <a:defRPr sz="2251" b="1"/>
            </a:lvl3pPr>
            <a:lvl4pPr>
              <a:lnSpc>
                <a:spcPts val="3871"/>
              </a:lnSpc>
              <a:defRPr sz="2251" b="1"/>
            </a:lvl4pPr>
            <a:lvl5pPr>
              <a:lnSpc>
                <a:spcPts val="3871"/>
              </a:lnSpc>
              <a:defRPr sz="2251"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1"/>
            <a:ext cx="6909475" cy="4502320"/>
          </a:xfrm>
        </p:spPr>
        <p:txBody>
          <a:bodyPr/>
          <a:lstStyle>
            <a:lvl1pPr marL="0" indent="0">
              <a:lnSpc>
                <a:spcPct val="100000"/>
              </a:lnSpc>
              <a:spcBef>
                <a:spcPts val="0"/>
              </a:spcBef>
              <a:buNone/>
              <a:defRPr b="0"/>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Tree>
    <p:extLst>
      <p:ext uri="{BB962C8B-B14F-4D97-AF65-F5344CB8AC3E}">
        <p14:creationId xmlns:p14="http://schemas.microsoft.com/office/powerpoint/2010/main" val="6860758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wo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4" y="2412002"/>
            <a:ext cx="6480000" cy="1784443"/>
          </a:xfrm>
        </p:spPr>
        <p:txBody>
          <a:bodyPr/>
          <a:lstStyle>
            <a:lvl1pPr marL="0" indent="0">
              <a:lnSpc>
                <a:spcPct val="100000"/>
              </a:lnSpc>
              <a:buNone/>
              <a:defRPr b="1"/>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4" y="4355101"/>
            <a:ext cx="6480000" cy="4502320"/>
          </a:xfrm>
        </p:spPr>
        <p:txBody>
          <a:bodyPr/>
          <a:lstStyle>
            <a:lvl1pPr marL="0" indent="0">
              <a:lnSpc>
                <a:spcPct val="100000"/>
              </a:lnSpc>
              <a:spcBef>
                <a:spcPts val="0"/>
              </a:spcBef>
              <a:buNone/>
              <a:defRPr b="0"/>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2"/>
            <a:ext cx="7920000" cy="5399999"/>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24018383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Bullet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187" t="2468"/>
          <a:stretch/>
        </p:blipFill>
        <p:spPr>
          <a:xfrm>
            <a:off x="0" y="0"/>
            <a:ext cx="7653700"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308695" indent="-308695">
              <a:lnSpc>
                <a:spcPts val="3600"/>
              </a:lnSpc>
              <a:spcBef>
                <a:spcPts val="0"/>
              </a:spcBef>
              <a:buFont typeface="Arial" panose="020B0604020202020204" pitchFamily="34" charset="0"/>
              <a:buChar char="•"/>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860368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Transparent Picture with Bullet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9187" t="2468"/>
          <a:stretch/>
        </p:blipFill>
        <p:spPr>
          <a:xfrm>
            <a:off x="0" y="0"/>
            <a:ext cx="7653700"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308695" indent="-308695">
              <a:lnSpc>
                <a:spcPts val="3600"/>
              </a:lnSpc>
              <a:spcBef>
                <a:spcPts val="0"/>
              </a:spcBef>
              <a:buFont typeface="Arial" panose="020B0604020202020204" pitchFamily="34" charset="0"/>
              <a:buChar char="•"/>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18521841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187" t="2468"/>
          <a:stretch/>
        </p:blipFill>
        <p:spPr>
          <a:xfrm>
            <a:off x="1" y="-2300"/>
            <a:ext cx="7653701"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0" indent="0">
              <a:lnSpc>
                <a:spcPts val="3600"/>
              </a:lnSpc>
              <a:spcBef>
                <a:spcPts val="0"/>
              </a:spcBef>
              <a:buFont typeface="Arial" panose="020B0604020202020204" pitchFamily="34" charset="0"/>
              <a:buNone/>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18629846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Transparent Pictur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9187" t="2468"/>
          <a:stretch/>
        </p:blipFill>
        <p:spPr>
          <a:xfrm>
            <a:off x="1" y="-2300"/>
            <a:ext cx="7653701"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0" indent="0">
              <a:lnSpc>
                <a:spcPts val="3600"/>
              </a:lnSpc>
              <a:spcBef>
                <a:spcPts val="0"/>
              </a:spcBef>
              <a:buFont typeface="Arial" panose="020B0604020202020204" pitchFamily="34" charset="0"/>
              <a:buNone/>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18617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20321088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dirty="0"/>
              <a:t>06.11.19</a:t>
            </a:r>
            <a:endParaRPr lang="en-US" dirty="0"/>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40618183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dirty="0"/>
              <a:t>06.11.19</a:t>
            </a:r>
            <a:endParaRPr lang="en-US" dirty="0"/>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dirty="0"/>
          </a:p>
        </p:txBody>
      </p:sp>
      <p:pic>
        <p:nvPicPr>
          <p:cNvPr id="7" name="Picture 6">
            <a:extLst>
              <a:ext uri="{FF2B5EF4-FFF2-40B4-BE49-F238E27FC236}">
                <a16:creationId xmlns:a16="http://schemas.microsoft.com/office/drawing/2014/main" id="{AFBB3D70-C885-C64C-96F2-D118CF831F03}"/>
              </a:ext>
            </a:extLst>
          </p:cNvPr>
          <p:cNvPicPr>
            <a:picLocks noChangeAspect="1"/>
          </p:cNvPicPr>
          <p:nvPr userDrawn="1"/>
        </p:nvPicPr>
        <p:blipFill>
          <a:blip r:embed="rId2"/>
          <a:stretch>
            <a:fillRect/>
          </a:stretch>
        </p:blipFill>
        <p:spPr>
          <a:xfrm>
            <a:off x="1" y="0"/>
            <a:ext cx="16256000" cy="10147301"/>
          </a:xfrm>
          <a:prstGeom prst="rect">
            <a:avLst/>
          </a:prstGeom>
        </p:spPr>
      </p:pic>
    </p:spTree>
    <p:extLst>
      <p:ext uri="{BB962C8B-B14F-4D97-AF65-F5344CB8AC3E}">
        <p14:creationId xmlns:p14="http://schemas.microsoft.com/office/powerpoint/2010/main" val="1278859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3999" y="6480001"/>
            <a:ext cx="10080001" cy="1808233"/>
          </a:xfrm>
        </p:spPr>
        <p:txBody>
          <a:bodyPr anchor="t">
            <a:normAutofit/>
          </a:bodyPr>
          <a:lstStyle>
            <a:lvl1pPr algn="l">
              <a:defRPr sz="4231" b="1">
                <a:solidFill>
                  <a:srgbClr val="00A956"/>
                </a:solidFill>
                <a:latin typeface="Helvetica"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196453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3532-1BEC-4582-A87D-80531170B004}"/>
              </a:ext>
            </a:extLst>
          </p:cNvPr>
          <p:cNvSpPr>
            <a:spLocks noGrp="1"/>
          </p:cNvSpPr>
          <p:nvPr>
            <p:ph type="ctrTitle"/>
          </p:nvPr>
        </p:nvSpPr>
        <p:spPr>
          <a:xfrm>
            <a:off x="2032199" y="1662500"/>
            <a:ext cx="12193191" cy="3536633"/>
          </a:xfrm>
        </p:spPr>
        <p:txBody>
          <a:bodyPr anchor="b"/>
          <a:lstStyle>
            <a:lvl1pPr algn="ctr">
              <a:defRPr sz="8001"/>
            </a:lvl1pPr>
          </a:lstStyle>
          <a:p>
            <a:r>
              <a:rPr lang="en-US"/>
              <a:t>Click to edit Master title style</a:t>
            </a:r>
            <a:endParaRPr lang="en-IE"/>
          </a:p>
        </p:txBody>
      </p:sp>
      <p:sp>
        <p:nvSpPr>
          <p:cNvPr id="3" name="Subtitle 2">
            <a:extLst>
              <a:ext uri="{FF2B5EF4-FFF2-40B4-BE49-F238E27FC236}">
                <a16:creationId xmlns:a16="http://schemas.microsoft.com/office/drawing/2014/main" id="{F87C2BCB-0F74-4BE3-92FC-CEB71A44E7FA}"/>
              </a:ext>
            </a:extLst>
          </p:cNvPr>
          <p:cNvSpPr>
            <a:spLocks noGrp="1"/>
          </p:cNvSpPr>
          <p:nvPr>
            <p:ph type="subTitle" idx="1"/>
          </p:nvPr>
        </p:nvSpPr>
        <p:spPr>
          <a:xfrm>
            <a:off x="2032199" y="5335519"/>
            <a:ext cx="12193191" cy="2452598"/>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0E51321-480A-4775-AC74-4774A3E15BBE}"/>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5" name="Footer Placeholder 4">
            <a:extLst>
              <a:ext uri="{FF2B5EF4-FFF2-40B4-BE49-F238E27FC236}">
                <a16:creationId xmlns:a16="http://schemas.microsoft.com/office/drawing/2014/main" id="{BB645EE8-D22F-45EA-9AFC-3E4DC6652668}"/>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EDA8F6AF-42FD-434E-8BB4-6443CF5426EF}"/>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500234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42DF-38A1-49A8-88D4-366A311D1F4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9AA0002-905F-42AA-AF27-9C783CE20A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00B9C54-0470-4F9E-9633-408C312AA876}"/>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5" name="Footer Placeholder 4">
            <a:extLst>
              <a:ext uri="{FF2B5EF4-FFF2-40B4-BE49-F238E27FC236}">
                <a16:creationId xmlns:a16="http://schemas.microsoft.com/office/drawing/2014/main" id="{ED756CBC-5A65-4E4C-BA2E-0A30C1257893}"/>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59A36398-47A3-4481-A4FE-051A4A3A0C37}"/>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3028653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2B15-A31E-40EE-85C0-2FBF14EC8987}"/>
              </a:ext>
            </a:extLst>
          </p:cNvPr>
          <p:cNvSpPr>
            <a:spLocks noGrp="1"/>
          </p:cNvSpPr>
          <p:nvPr>
            <p:ph type="title"/>
          </p:nvPr>
        </p:nvSpPr>
        <p:spPr>
          <a:xfrm>
            <a:off x="1109242" y="2532550"/>
            <a:ext cx="14022170" cy="4225617"/>
          </a:xfrm>
        </p:spPr>
        <p:txBody>
          <a:bodyPr anchor="b"/>
          <a:lstStyle>
            <a:lvl1pPr>
              <a:defRPr sz="8001"/>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77A7A5A-D0FE-4C46-8DCE-D76A641F79A4}"/>
              </a:ext>
            </a:extLst>
          </p:cNvPr>
          <p:cNvSpPr>
            <a:spLocks noGrp="1"/>
          </p:cNvSpPr>
          <p:nvPr>
            <p:ph type="body" idx="1"/>
          </p:nvPr>
        </p:nvSpPr>
        <p:spPr>
          <a:xfrm>
            <a:off x="1109242" y="6798143"/>
            <a:ext cx="14022170" cy="2222152"/>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005B3A-0EE7-4039-8EAD-47418FE86FED}"/>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5" name="Footer Placeholder 4">
            <a:extLst>
              <a:ext uri="{FF2B5EF4-FFF2-40B4-BE49-F238E27FC236}">
                <a16:creationId xmlns:a16="http://schemas.microsoft.com/office/drawing/2014/main" id="{6520B040-D9B5-455E-AEFD-DC9195DB110A}"/>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AB248046-B167-4E75-8744-0DA54383F418}"/>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3160904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F2EA-ACD1-4F6B-BB0F-97E933E06D8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D410D2D-9C83-4F35-8B5F-C82B1F71AFD3}"/>
              </a:ext>
            </a:extLst>
          </p:cNvPr>
          <p:cNvSpPr>
            <a:spLocks noGrp="1"/>
          </p:cNvSpPr>
          <p:nvPr>
            <p:ph sz="half" idx="1"/>
          </p:nvPr>
        </p:nvSpPr>
        <p:spPr>
          <a:xfrm>
            <a:off x="1117709"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C57B6E1C-09D8-4AFC-9661-2C14FCBC9C6C}"/>
              </a:ext>
            </a:extLst>
          </p:cNvPr>
          <p:cNvSpPr>
            <a:spLocks noGrp="1"/>
          </p:cNvSpPr>
          <p:nvPr>
            <p:ph sz="half" idx="2"/>
          </p:nvPr>
        </p:nvSpPr>
        <p:spPr>
          <a:xfrm>
            <a:off x="8230404"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E919C25-0699-4991-AC79-14B8A3CECFD0}"/>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6" name="Footer Placeholder 5">
            <a:extLst>
              <a:ext uri="{FF2B5EF4-FFF2-40B4-BE49-F238E27FC236}">
                <a16:creationId xmlns:a16="http://schemas.microsoft.com/office/drawing/2014/main" id="{895F80DE-18F5-49CF-9D37-250C5EC45C15}"/>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26F0C71D-4CD5-4F34-9A90-556ABCEF9BBE}"/>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186772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EDE3-E766-432F-941E-8654469F002A}"/>
              </a:ext>
            </a:extLst>
          </p:cNvPr>
          <p:cNvSpPr>
            <a:spLocks noGrp="1"/>
          </p:cNvSpPr>
          <p:nvPr>
            <p:ph type="title"/>
          </p:nvPr>
        </p:nvSpPr>
        <p:spPr>
          <a:xfrm>
            <a:off x="1119827" y="540842"/>
            <a:ext cx="14022170" cy="1963490"/>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C24EF49-6A72-41A7-B806-56348C510560}"/>
              </a:ext>
            </a:extLst>
          </p:cNvPr>
          <p:cNvSpPr>
            <a:spLocks noGrp="1"/>
          </p:cNvSpPr>
          <p:nvPr>
            <p:ph type="body" idx="1"/>
          </p:nvPr>
        </p:nvSpPr>
        <p:spPr>
          <a:xfrm>
            <a:off x="1119827" y="2490223"/>
            <a:ext cx="6877721"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4" name="Content Placeholder 3">
            <a:extLst>
              <a:ext uri="{FF2B5EF4-FFF2-40B4-BE49-F238E27FC236}">
                <a16:creationId xmlns:a16="http://schemas.microsoft.com/office/drawing/2014/main" id="{520142C3-B8B9-4120-BF87-D22E41D81655}"/>
              </a:ext>
            </a:extLst>
          </p:cNvPr>
          <p:cNvSpPr>
            <a:spLocks noGrp="1"/>
          </p:cNvSpPr>
          <p:nvPr>
            <p:ph sz="half" idx="2"/>
          </p:nvPr>
        </p:nvSpPr>
        <p:spPr>
          <a:xfrm>
            <a:off x="1119827" y="3710643"/>
            <a:ext cx="6877721"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78E826B-FB0B-4DC2-B5D9-291154E68642}"/>
              </a:ext>
            </a:extLst>
          </p:cNvPr>
          <p:cNvSpPr>
            <a:spLocks noGrp="1"/>
          </p:cNvSpPr>
          <p:nvPr>
            <p:ph type="body" sz="quarter" idx="3"/>
          </p:nvPr>
        </p:nvSpPr>
        <p:spPr>
          <a:xfrm>
            <a:off x="8230404" y="2490223"/>
            <a:ext cx="6911592"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6" name="Content Placeholder 5">
            <a:extLst>
              <a:ext uri="{FF2B5EF4-FFF2-40B4-BE49-F238E27FC236}">
                <a16:creationId xmlns:a16="http://schemas.microsoft.com/office/drawing/2014/main" id="{F0838C6A-13B4-4884-BEF6-CC883493A1FD}"/>
              </a:ext>
            </a:extLst>
          </p:cNvPr>
          <p:cNvSpPr>
            <a:spLocks noGrp="1"/>
          </p:cNvSpPr>
          <p:nvPr>
            <p:ph sz="quarter" idx="4"/>
          </p:nvPr>
        </p:nvSpPr>
        <p:spPr>
          <a:xfrm>
            <a:off x="8230404" y="3710643"/>
            <a:ext cx="6911592"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8F51DA3-DD38-4FD8-B229-466DE032C40B}"/>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8" name="Footer Placeholder 7">
            <a:extLst>
              <a:ext uri="{FF2B5EF4-FFF2-40B4-BE49-F238E27FC236}">
                <a16:creationId xmlns:a16="http://schemas.microsoft.com/office/drawing/2014/main" id="{6DE393CB-77E0-411E-B96A-A09729E5D21F}"/>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0CCC6B4D-D2F6-4FD6-BA40-133BBD292640}"/>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3404114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5388-803C-4165-B515-1412B66BB1B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1583E57-5BDF-4C0D-8C89-EE4CD7EF32F6}"/>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4" name="Footer Placeholder 3">
            <a:extLst>
              <a:ext uri="{FF2B5EF4-FFF2-40B4-BE49-F238E27FC236}">
                <a16:creationId xmlns:a16="http://schemas.microsoft.com/office/drawing/2014/main" id="{7ED13FAD-F942-4F17-A330-510D8BAAFE61}"/>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9B0EAEE2-725F-4F1E-A2EA-B3E5BCDFC5B8}"/>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977765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9B795-74A8-40FA-B8C7-A8B196A4076A}"/>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3" name="Footer Placeholder 2">
            <a:extLst>
              <a:ext uri="{FF2B5EF4-FFF2-40B4-BE49-F238E27FC236}">
                <a16:creationId xmlns:a16="http://schemas.microsoft.com/office/drawing/2014/main" id="{23E30924-EC63-45A1-9BF5-7EC1D0D391F5}"/>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C6FF7F9D-5C89-44D8-B46B-7A5A8522EA55}"/>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346993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dirty="0"/>
              <a:t>06.11.19</a:t>
            </a:r>
            <a:endParaRPr lang="en-US" dirty="0"/>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40000"/>
            <a:ext cx="2376000" cy="1485000"/>
          </a:xfrm>
          <a:prstGeom prst="rect">
            <a:avLst/>
          </a:prstGeom>
        </p:spPr>
      </p:pic>
    </p:spTree>
    <p:extLst>
      <p:ext uri="{BB962C8B-B14F-4D97-AF65-F5344CB8AC3E}">
        <p14:creationId xmlns:p14="http://schemas.microsoft.com/office/powerpoint/2010/main" val="62337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C917-A7E1-4EAC-931F-62B08CF7A8A2}"/>
              </a:ext>
            </a:extLst>
          </p:cNvPr>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F5E28366-1129-4EC0-A480-6E2B379D78C4}"/>
              </a:ext>
            </a:extLst>
          </p:cNvPr>
          <p:cNvSpPr>
            <a:spLocks noGrp="1"/>
          </p:cNvSpPr>
          <p:nvPr>
            <p:ph idx="1"/>
          </p:nvPr>
        </p:nvSpPr>
        <p:spPr>
          <a:xfrm>
            <a:off x="6911592" y="1462624"/>
            <a:ext cx="8230404" cy="721905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4C0A58A-CEBC-4A7B-809F-C4749A0350B0}"/>
              </a:ext>
            </a:extLst>
          </p:cNvPr>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6CF43961-C933-4F6D-B51D-71678EA8684E}"/>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6" name="Footer Placeholder 5">
            <a:extLst>
              <a:ext uri="{FF2B5EF4-FFF2-40B4-BE49-F238E27FC236}">
                <a16:creationId xmlns:a16="http://schemas.microsoft.com/office/drawing/2014/main" id="{24B32AF2-6F73-49D9-BA19-9B0BCA173228}"/>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DAA45B86-5B23-42A1-B6A4-B6AEB9FB508B}"/>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3705747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6219-FE5D-4210-912B-B2D6AA9CAE2D}"/>
              </a:ext>
            </a:extLst>
          </p:cNvPr>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BB3BB16C-5733-425D-A4D8-89AFC3892E09}"/>
              </a:ext>
            </a:extLst>
          </p:cNvPr>
          <p:cNvSpPr>
            <a:spLocks noGrp="1"/>
          </p:cNvSpPr>
          <p:nvPr>
            <p:ph type="pic" idx="1"/>
          </p:nvPr>
        </p:nvSpPr>
        <p:spPr>
          <a:xfrm>
            <a:off x="6911592" y="1462624"/>
            <a:ext cx="8230404" cy="7219057"/>
          </a:xfrm>
        </p:spPr>
        <p:txBody>
          <a:bodyPr/>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endParaRPr lang="en-IE" dirty="0"/>
          </a:p>
        </p:txBody>
      </p:sp>
      <p:sp>
        <p:nvSpPr>
          <p:cNvPr id="4" name="Text Placeholder 3">
            <a:extLst>
              <a:ext uri="{FF2B5EF4-FFF2-40B4-BE49-F238E27FC236}">
                <a16:creationId xmlns:a16="http://schemas.microsoft.com/office/drawing/2014/main" id="{1C00727A-5478-4080-9651-9110BAD8369D}"/>
              </a:ext>
            </a:extLst>
          </p:cNvPr>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E4C197F7-63B5-4813-B38F-E9743F1B3991}"/>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6" name="Footer Placeholder 5">
            <a:extLst>
              <a:ext uri="{FF2B5EF4-FFF2-40B4-BE49-F238E27FC236}">
                <a16:creationId xmlns:a16="http://schemas.microsoft.com/office/drawing/2014/main" id="{26ED7099-1667-445E-9358-3C4847929045}"/>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080F7086-8220-4CD4-B991-18A8B041BCC1}"/>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2436838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CD77-8B12-47FF-BB7D-DB5DB678656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43C7074-773F-405B-B24D-2F9237BCDA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EF8426A-46DE-4101-B0B5-EC0EAB9663C6}"/>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5" name="Footer Placeholder 4">
            <a:extLst>
              <a:ext uri="{FF2B5EF4-FFF2-40B4-BE49-F238E27FC236}">
                <a16:creationId xmlns:a16="http://schemas.microsoft.com/office/drawing/2014/main" id="{2BF2F887-FC5C-4D89-86AB-CC5D8CDC5237}"/>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9CFDEA47-9BB8-4B8D-8ECB-BD4E8A93B627}"/>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1231867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845C-0E99-40B4-8F83-DF8E5A15918D}"/>
              </a:ext>
            </a:extLst>
          </p:cNvPr>
          <p:cNvSpPr>
            <a:spLocks noGrp="1"/>
          </p:cNvSpPr>
          <p:nvPr>
            <p:ph type="title" orient="vert"/>
          </p:nvPr>
        </p:nvSpPr>
        <p:spPr>
          <a:xfrm>
            <a:off x="11634337" y="540842"/>
            <a:ext cx="3505542" cy="8608785"/>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5ABF781-5AFB-4847-A9D0-6093DB94168B}"/>
              </a:ext>
            </a:extLst>
          </p:cNvPr>
          <p:cNvSpPr>
            <a:spLocks noGrp="1"/>
          </p:cNvSpPr>
          <p:nvPr>
            <p:ph type="body" orient="vert" idx="1"/>
          </p:nvPr>
        </p:nvSpPr>
        <p:spPr>
          <a:xfrm>
            <a:off x="1117709" y="540842"/>
            <a:ext cx="10313407"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85740BA-3D93-4C34-BBA5-A21F2FB643EA}"/>
              </a:ext>
            </a:extLst>
          </p:cNvPr>
          <p:cNvSpPr>
            <a:spLocks noGrp="1"/>
          </p:cNvSpPr>
          <p:nvPr>
            <p:ph type="dt" sz="half" idx="10"/>
          </p:nvPr>
        </p:nvSpPr>
        <p:spPr/>
        <p:txBody>
          <a:bodyPr/>
          <a:lstStyle/>
          <a:p>
            <a:fld id="{AB0480E1-4975-45E9-9B60-0E839A8A7C43}" type="datetimeFigureOut">
              <a:rPr lang="en-IE" smtClean="0"/>
              <a:t>06/09/2023</a:t>
            </a:fld>
            <a:endParaRPr lang="en-IE" dirty="0"/>
          </a:p>
        </p:txBody>
      </p:sp>
      <p:sp>
        <p:nvSpPr>
          <p:cNvPr id="5" name="Footer Placeholder 4">
            <a:extLst>
              <a:ext uri="{FF2B5EF4-FFF2-40B4-BE49-F238E27FC236}">
                <a16:creationId xmlns:a16="http://schemas.microsoft.com/office/drawing/2014/main" id="{DB69A85B-254F-4459-85B7-8A8F795697BD}"/>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1581071-707D-4F9A-8A67-7754086B845E}"/>
              </a:ext>
            </a:extLst>
          </p:cNvPr>
          <p:cNvSpPr>
            <a:spLocks noGrp="1"/>
          </p:cNvSpPr>
          <p:nvPr>
            <p:ph type="sldNum" sz="quarter" idx="12"/>
          </p:nvPr>
        </p:nvSpPr>
        <p:spPr/>
        <p:txBody>
          <a:bodyPr/>
          <a:lstStyle/>
          <a:p>
            <a:fld id="{9BD704CF-9D3A-4681-BFBA-43FA8E653629}" type="slidenum">
              <a:rPr lang="en-IE" smtClean="0"/>
              <a:t>‹#›</a:t>
            </a:fld>
            <a:endParaRPr lang="en-IE" dirty="0"/>
          </a:p>
        </p:txBody>
      </p:sp>
    </p:spTree>
    <p:extLst>
      <p:ext uri="{BB962C8B-B14F-4D97-AF65-F5344CB8AC3E}">
        <p14:creationId xmlns:p14="http://schemas.microsoft.com/office/powerpoint/2010/main" val="2638106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3999" y="7776001"/>
            <a:ext cx="10080001" cy="796487"/>
          </a:xfrm>
        </p:spPr>
        <p:txBody>
          <a:bodyPr anchor="t">
            <a:normAutofit/>
          </a:bodyPr>
          <a:lstStyle>
            <a:lvl1pPr algn="l">
              <a:defRPr sz="4051">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3999" y="8572488"/>
            <a:ext cx="10080001" cy="796487"/>
          </a:xfrm>
        </p:spPr>
        <p:txBody>
          <a:bodyPr anchor="t">
            <a:normAutofit/>
          </a:bodyPr>
          <a:lstStyle>
            <a:lvl1pPr marL="0" indent="0" algn="l">
              <a:buNone/>
              <a:defRPr sz="3151">
                <a:solidFill>
                  <a:srgbClr val="00A956"/>
                </a:solidFill>
                <a:latin typeface="Georgia" panose="02040502050405020303" pitchFamily="18" charset="0"/>
              </a:defRPr>
            </a:lvl1pPr>
            <a:lvl2pPr marL="548854" indent="0" algn="ctr">
              <a:buNone/>
              <a:defRPr sz="2400"/>
            </a:lvl2pPr>
            <a:lvl3pPr marL="1097708" indent="0" algn="ctr">
              <a:buNone/>
              <a:defRPr sz="2160"/>
            </a:lvl3pPr>
            <a:lvl4pPr marL="1646562" indent="0" algn="ctr">
              <a:buNone/>
              <a:defRPr sz="1922"/>
            </a:lvl4pPr>
            <a:lvl5pPr marL="2195416" indent="0" algn="ctr">
              <a:buNone/>
              <a:defRPr sz="1922"/>
            </a:lvl5pPr>
            <a:lvl6pPr marL="2744270" indent="0" algn="ctr">
              <a:buNone/>
              <a:defRPr sz="1922"/>
            </a:lvl6pPr>
            <a:lvl7pPr marL="3293124" indent="0" algn="ctr">
              <a:buNone/>
              <a:defRPr sz="1922"/>
            </a:lvl7pPr>
            <a:lvl8pPr marL="3841976" indent="0" algn="ctr">
              <a:buNone/>
              <a:defRPr sz="1922"/>
            </a:lvl8pPr>
            <a:lvl9pPr marL="4390831" indent="0" algn="ctr">
              <a:buNone/>
              <a:defRPr sz="1922"/>
            </a:lvl9pPr>
          </a:lstStyle>
          <a:p>
            <a:r>
              <a:rPr lang="en-GB"/>
              <a:t>Click to edit Master subtitle style</a:t>
            </a:r>
            <a:endParaRPr lang="en-US" dirty="0"/>
          </a:p>
        </p:txBody>
      </p:sp>
    </p:spTree>
    <p:extLst>
      <p:ext uri="{BB962C8B-B14F-4D97-AF65-F5344CB8AC3E}">
        <p14:creationId xmlns:p14="http://schemas.microsoft.com/office/powerpoint/2010/main" val="4062889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1" y="3744000"/>
            <a:ext cx="10800000" cy="672893"/>
          </a:xfrm>
        </p:spPr>
        <p:txBody>
          <a:bodyPr anchor="t"/>
          <a:lstStyle>
            <a:lvl1pPr>
              <a:defRPr sz="4051"/>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1" y="4416894"/>
            <a:ext cx="10800000" cy="662313"/>
          </a:xfrm>
        </p:spPr>
        <p:txBody>
          <a:bodyPr anchor="t"/>
          <a:lstStyle>
            <a:lvl1pPr marL="0" indent="0">
              <a:buNone/>
              <a:defRPr sz="2700">
                <a:solidFill>
                  <a:srgbClr val="005336"/>
                </a:solidFill>
              </a:defRPr>
            </a:lvl1pPr>
            <a:lvl2pPr marL="548854" indent="0">
              <a:buNone/>
              <a:defRPr sz="2400">
                <a:solidFill>
                  <a:schemeClr val="tx1">
                    <a:tint val="75000"/>
                  </a:schemeClr>
                </a:solidFill>
              </a:defRPr>
            </a:lvl2pPr>
            <a:lvl3pPr marL="1097708" indent="0">
              <a:buNone/>
              <a:defRPr sz="2160">
                <a:solidFill>
                  <a:schemeClr val="tx1">
                    <a:tint val="75000"/>
                  </a:schemeClr>
                </a:solidFill>
              </a:defRPr>
            </a:lvl3pPr>
            <a:lvl4pPr marL="1646562" indent="0">
              <a:buNone/>
              <a:defRPr sz="1922">
                <a:solidFill>
                  <a:schemeClr val="tx1">
                    <a:tint val="75000"/>
                  </a:schemeClr>
                </a:solidFill>
              </a:defRPr>
            </a:lvl4pPr>
            <a:lvl5pPr marL="2195416" indent="0">
              <a:buNone/>
              <a:defRPr sz="1922">
                <a:solidFill>
                  <a:schemeClr val="tx1">
                    <a:tint val="75000"/>
                  </a:schemeClr>
                </a:solidFill>
              </a:defRPr>
            </a:lvl5pPr>
            <a:lvl6pPr marL="2744270" indent="0">
              <a:buNone/>
              <a:defRPr sz="1922">
                <a:solidFill>
                  <a:schemeClr val="tx1">
                    <a:tint val="75000"/>
                  </a:schemeClr>
                </a:solidFill>
              </a:defRPr>
            </a:lvl6pPr>
            <a:lvl7pPr marL="3293124" indent="0">
              <a:buNone/>
              <a:defRPr sz="1922">
                <a:solidFill>
                  <a:schemeClr val="tx1">
                    <a:tint val="75000"/>
                  </a:schemeClr>
                </a:solidFill>
              </a:defRPr>
            </a:lvl7pPr>
            <a:lvl8pPr marL="3841976" indent="0">
              <a:buNone/>
              <a:defRPr sz="1922">
                <a:solidFill>
                  <a:schemeClr val="tx1">
                    <a:tint val="75000"/>
                  </a:schemeClr>
                </a:solidFill>
              </a:defRPr>
            </a:lvl8pPr>
            <a:lvl9pPr marL="4390831" indent="0">
              <a:buNone/>
              <a:defRPr sz="1922">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dirty="0"/>
              <a:t>06.11.19</a:t>
            </a:r>
            <a:endParaRPr lang="en-US" dirty="0"/>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39999"/>
            <a:ext cx="2376000" cy="1485001"/>
          </a:xfrm>
          <a:prstGeom prst="rect">
            <a:avLst/>
          </a:prstGeom>
        </p:spPr>
      </p:pic>
    </p:spTree>
    <p:extLst>
      <p:ext uri="{BB962C8B-B14F-4D97-AF65-F5344CB8AC3E}">
        <p14:creationId xmlns:p14="http://schemas.microsoft.com/office/powerpoint/2010/main" val="1418136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dirty="0"/>
              <a:t>06.11.19</a:t>
            </a:r>
            <a:endParaRPr lang="en-US" dirty="0"/>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681075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2"/>
            <a:ext cx="6909475" cy="1784443"/>
          </a:xfrm>
        </p:spPr>
        <p:txBody>
          <a:bodyPr/>
          <a:lstStyle>
            <a:lvl1pPr marL="0" indent="0">
              <a:lnSpc>
                <a:spcPct val="100000"/>
              </a:lnSpc>
              <a:buNone/>
              <a:defRPr b="1"/>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6" y="2411999"/>
            <a:ext cx="6655766" cy="6445420"/>
          </a:xfrm>
        </p:spPr>
        <p:txBody>
          <a:bodyPr/>
          <a:lstStyle>
            <a:lvl1pPr>
              <a:lnSpc>
                <a:spcPts val="3871"/>
              </a:lnSpc>
              <a:defRPr sz="2251" b="1"/>
            </a:lvl1pPr>
            <a:lvl2pPr>
              <a:lnSpc>
                <a:spcPts val="3871"/>
              </a:lnSpc>
              <a:defRPr sz="2251" b="1"/>
            </a:lvl2pPr>
            <a:lvl3pPr>
              <a:lnSpc>
                <a:spcPts val="3871"/>
              </a:lnSpc>
              <a:defRPr sz="2251" b="1"/>
            </a:lvl3pPr>
            <a:lvl4pPr>
              <a:lnSpc>
                <a:spcPts val="3871"/>
              </a:lnSpc>
              <a:defRPr sz="2251" b="1"/>
            </a:lvl4pPr>
            <a:lvl5pPr>
              <a:lnSpc>
                <a:spcPts val="3871"/>
              </a:lnSpc>
              <a:defRPr sz="2251"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1"/>
            <a:ext cx="6909475" cy="4502320"/>
          </a:xfrm>
        </p:spPr>
        <p:txBody>
          <a:bodyPr/>
          <a:lstStyle>
            <a:lvl1pPr marL="0" indent="0">
              <a:lnSpc>
                <a:spcPct val="100000"/>
              </a:lnSpc>
              <a:spcBef>
                <a:spcPts val="0"/>
              </a:spcBef>
              <a:buNone/>
              <a:defRPr b="0"/>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Tree>
    <p:extLst>
      <p:ext uri="{BB962C8B-B14F-4D97-AF65-F5344CB8AC3E}">
        <p14:creationId xmlns:p14="http://schemas.microsoft.com/office/powerpoint/2010/main" val="2251170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4" y="2412002"/>
            <a:ext cx="6480000" cy="1784443"/>
          </a:xfrm>
        </p:spPr>
        <p:txBody>
          <a:bodyPr/>
          <a:lstStyle>
            <a:lvl1pPr marL="0" indent="0">
              <a:lnSpc>
                <a:spcPct val="100000"/>
              </a:lnSpc>
              <a:buNone/>
              <a:defRPr b="1"/>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4" y="4355101"/>
            <a:ext cx="6480000" cy="4502320"/>
          </a:xfrm>
        </p:spPr>
        <p:txBody>
          <a:bodyPr/>
          <a:lstStyle>
            <a:lvl1pPr marL="0" indent="0">
              <a:lnSpc>
                <a:spcPct val="100000"/>
              </a:lnSpc>
              <a:spcBef>
                <a:spcPts val="0"/>
              </a:spcBef>
              <a:buNone/>
              <a:defRPr b="0"/>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2"/>
            <a:ext cx="7920000" cy="5399999"/>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4088898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308695" indent="-308695">
              <a:lnSpc>
                <a:spcPts val="3600"/>
              </a:lnSpc>
              <a:spcBef>
                <a:spcPts val="0"/>
              </a:spcBef>
              <a:buFont typeface="Arial" panose="020B0604020202020204" pitchFamily="34" charset="0"/>
              <a:buChar char="•"/>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33576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dirty="0"/>
              <a:t>06.11.19</a:t>
            </a:r>
            <a:endParaRPr lang="en-US" dirty="0"/>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437358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308695" indent="-308695">
              <a:lnSpc>
                <a:spcPts val="3600"/>
              </a:lnSpc>
              <a:spcBef>
                <a:spcPts val="0"/>
              </a:spcBef>
              <a:buFont typeface="Arial" panose="020B0604020202020204" pitchFamily="34" charset="0"/>
              <a:buChar char="•"/>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1815542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0" indent="0">
              <a:lnSpc>
                <a:spcPts val="3600"/>
              </a:lnSpc>
              <a:spcBef>
                <a:spcPts val="0"/>
              </a:spcBef>
              <a:buFont typeface="Arial" panose="020B0604020202020204" pitchFamily="34" charset="0"/>
              <a:buNone/>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723812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0" indent="0">
              <a:lnSpc>
                <a:spcPts val="3600"/>
              </a:lnSpc>
              <a:spcBef>
                <a:spcPts val="0"/>
              </a:spcBef>
              <a:buFont typeface="Arial" panose="020B0604020202020204" pitchFamily="34" charset="0"/>
              <a:buNone/>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517690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dirty="0"/>
              <a:t>06.11.19</a:t>
            </a:r>
            <a:endParaRPr lang="en-US" dirty="0"/>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649952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dirty="0"/>
              <a:t>06.11.19</a:t>
            </a:r>
            <a:endParaRPr lang="en-US" dirty="0"/>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dirty="0"/>
          </a:p>
        </p:txBody>
      </p:sp>
      <p:pic>
        <p:nvPicPr>
          <p:cNvPr id="7" name="Picture 6">
            <a:extLst>
              <a:ext uri="{FF2B5EF4-FFF2-40B4-BE49-F238E27FC236}">
                <a16:creationId xmlns:a16="http://schemas.microsoft.com/office/drawing/2014/main" id="{AFBB3D70-C885-C64C-96F2-D118CF831F03}"/>
              </a:ext>
            </a:extLst>
          </p:cNvPr>
          <p:cNvPicPr>
            <a:picLocks noChangeAspect="1"/>
          </p:cNvPicPr>
          <p:nvPr userDrawn="1"/>
        </p:nvPicPr>
        <p:blipFill>
          <a:blip r:embed="rId2"/>
          <a:stretch>
            <a:fillRect/>
          </a:stretch>
        </p:blipFill>
        <p:spPr>
          <a:xfrm>
            <a:off x="1" y="0"/>
            <a:ext cx="16256000" cy="10147301"/>
          </a:xfrm>
          <a:prstGeom prst="rect">
            <a:avLst/>
          </a:prstGeom>
        </p:spPr>
      </p:pic>
    </p:spTree>
    <p:extLst>
      <p:ext uri="{BB962C8B-B14F-4D97-AF65-F5344CB8AC3E}">
        <p14:creationId xmlns:p14="http://schemas.microsoft.com/office/powerpoint/2010/main" val="1698704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3999" y="6480001"/>
            <a:ext cx="10080001" cy="1808233"/>
          </a:xfrm>
        </p:spPr>
        <p:txBody>
          <a:bodyPr anchor="t">
            <a:normAutofit/>
          </a:bodyPr>
          <a:lstStyle>
            <a:lvl1pPr algn="l">
              <a:defRPr sz="4231" b="1">
                <a:solidFill>
                  <a:srgbClr val="00A956"/>
                </a:solidFill>
                <a:latin typeface="Helvetica"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241844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1662500"/>
            <a:ext cx="13818950" cy="3536633"/>
          </a:xfrm>
        </p:spPr>
        <p:txBody>
          <a:bodyPr anchor="b"/>
          <a:lstStyle>
            <a:lvl1pPr algn="ctr">
              <a:defRPr sz="8888"/>
            </a:lvl1pPr>
          </a:lstStyle>
          <a:p>
            <a:r>
              <a:rPr lang="en-US"/>
              <a:t>Click to edit Master title style</a:t>
            </a:r>
            <a:endParaRPr lang="en-US" dirty="0"/>
          </a:p>
        </p:txBody>
      </p:sp>
      <p:sp>
        <p:nvSpPr>
          <p:cNvPr id="3" name="Subtitle 2"/>
          <p:cNvSpPr>
            <a:spLocks noGrp="1"/>
          </p:cNvSpPr>
          <p:nvPr>
            <p:ph type="subTitle" idx="1"/>
          </p:nvPr>
        </p:nvSpPr>
        <p:spPr>
          <a:xfrm>
            <a:off x="2032200" y="5335519"/>
            <a:ext cx="12193191" cy="2452598"/>
          </a:xfrm>
        </p:spPr>
        <p:txBody>
          <a:bodyPr/>
          <a:lstStyle>
            <a:lvl1pPr marL="0" indent="0" algn="ctr">
              <a:buNone/>
              <a:defRPr sz="3555"/>
            </a:lvl1pPr>
            <a:lvl2pPr marL="677250" indent="0" algn="ctr">
              <a:buNone/>
              <a:defRPr sz="2963"/>
            </a:lvl2pPr>
            <a:lvl3pPr marL="1354501" indent="0" algn="ctr">
              <a:buNone/>
              <a:defRPr sz="2666"/>
            </a:lvl3pPr>
            <a:lvl4pPr marL="2031751" indent="0" algn="ctr">
              <a:buNone/>
              <a:defRPr sz="2370"/>
            </a:lvl4pPr>
            <a:lvl5pPr marL="2709001" indent="0" algn="ctr">
              <a:buNone/>
              <a:defRPr sz="2370"/>
            </a:lvl5pPr>
            <a:lvl6pPr marL="3386252" indent="0" algn="ctr">
              <a:buNone/>
              <a:defRPr sz="2370"/>
            </a:lvl6pPr>
            <a:lvl7pPr marL="4063502" indent="0" algn="ctr">
              <a:buNone/>
              <a:defRPr sz="2370"/>
            </a:lvl7pPr>
            <a:lvl8pPr marL="4740753" indent="0" algn="ctr">
              <a:buNone/>
              <a:defRPr sz="2370"/>
            </a:lvl8pPr>
            <a:lvl9pPr marL="5418003" indent="0" algn="ctr">
              <a:buNone/>
              <a:defRPr sz="237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4209077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1104160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244" y="2532553"/>
            <a:ext cx="14022169" cy="4225617"/>
          </a:xfrm>
        </p:spPr>
        <p:txBody>
          <a:bodyPr anchor="b"/>
          <a:lstStyle>
            <a:lvl1pPr>
              <a:defRPr sz="8888"/>
            </a:lvl1pPr>
          </a:lstStyle>
          <a:p>
            <a:r>
              <a:rPr lang="en-US"/>
              <a:t>Click to edit Master title style</a:t>
            </a:r>
            <a:endParaRPr lang="en-US" dirty="0"/>
          </a:p>
        </p:txBody>
      </p:sp>
      <p:sp>
        <p:nvSpPr>
          <p:cNvPr id="3" name="Text Placeholder 2"/>
          <p:cNvSpPr>
            <a:spLocks noGrp="1"/>
          </p:cNvSpPr>
          <p:nvPr>
            <p:ph type="body" idx="1"/>
          </p:nvPr>
        </p:nvSpPr>
        <p:spPr>
          <a:xfrm>
            <a:off x="1109244" y="6798146"/>
            <a:ext cx="14022169" cy="2222152"/>
          </a:xfrm>
        </p:spPr>
        <p:txBody>
          <a:bodyPr/>
          <a:lstStyle>
            <a:lvl1pPr marL="0" indent="0">
              <a:buNone/>
              <a:defRPr sz="3555">
                <a:solidFill>
                  <a:schemeClr val="tx1"/>
                </a:solidFill>
              </a:defRPr>
            </a:lvl1pPr>
            <a:lvl2pPr marL="677250" indent="0">
              <a:buNone/>
              <a:defRPr sz="2963">
                <a:solidFill>
                  <a:schemeClr val="tx1">
                    <a:tint val="75000"/>
                  </a:schemeClr>
                </a:solidFill>
              </a:defRPr>
            </a:lvl2pPr>
            <a:lvl3pPr marL="1354501" indent="0">
              <a:buNone/>
              <a:defRPr sz="2666">
                <a:solidFill>
                  <a:schemeClr val="tx1">
                    <a:tint val="75000"/>
                  </a:schemeClr>
                </a:solidFill>
              </a:defRPr>
            </a:lvl3pPr>
            <a:lvl4pPr marL="2031751" indent="0">
              <a:buNone/>
              <a:defRPr sz="2370">
                <a:solidFill>
                  <a:schemeClr val="tx1">
                    <a:tint val="75000"/>
                  </a:schemeClr>
                </a:solidFill>
              </a:defRPr>
            </a:lvl4pPr>
            <a:lvl5pPr marL="2709001" indent="0">
              <a:buNone/>
              <a:defRPr sz="2370">
                <a:solidFill>
                  <a:schemeClr val="tx1">
                    <a:tint val="75000"/>
                  </a:schemeClr>
                </a:solidFill>
              </a:defRPr>
            </a:lvl5pPr>
            <a:lvl6pPr marL="3386252" indent="0">
              <a:buNone/>
              <a:defRPr sz="2370">
                <a:solidFill>
                  <a:schemeClr val="tx1">
                    <a:tint val="75000"/>
                  </a:schemeClr>
                </a:solidFill>
              </a:defRPr>
            </a:lvl6pPr>
            <a:lvl7pPr marL="4063502" indent="0">
              <a:buNone/>
              <a:defRPr sz="2370">
                <a:solidFill>
                  <a:schemeClr val="tx1">
                    <a:tint val="75000"/>
                  </a:schemeClr>
                </a:solidFill>
              </a:defRPr>
            </a:lvl7pPr>
            <a:lvl8pPr marL="4740753" indent="0">
              <a:buNone/>
              <a:defRPr sz="2370">
                <a:solidFill>
                  <a:schemeClr val="tx1">
                    <a:tint val="75000"/>
                  </a:schemeClr>
                </a:solidFill>
              </a:defRPr>
            </a:lvl8pPr>
            <a:lvl9pPr marL="5418003" indent="0">
              <a:buNone/>
              <a:defRPr sz="23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865715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708"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0405"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280361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827" y="540845"/>
            <a:ext cx="14022169" cy="19634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830" y="2490223"/>
            <a:ext cx="6877720" cy="1220420"/>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US"/>
              <a:t>Click to edit Master text styles</a:t>
            </a:r>
          </a:p>
        </p:txBody>
      </p:sp>
      <p:sp>
        <p:nvSpPr>
          <p:cNvPr id="4" name="Content Placeholder 3"/>
          <p:cNvSpPr>
            <a:spLocks noGrp="1"/>
          </p:cNvSpPr>
          <p:nvPr>
            <p:ph sz="half" idx="2"/>
          </p:nvPr>
        </p:nvSpPr>
        <p:spPr>
          <a:xfrm>
            <a:off x="1119830" y="3710643"/>
            <a:ext cx="6877720"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30405" y="2490223"/>
            <a:ext cx="6911593" cy="1220420"/>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US"/>
              <a:t>Click to edit Master text styles</a:t>
            </a:r>
          </a:p>
        </p:txBody>
      </p:sp>
      <p:sp>
        <p:nvSpPr>
          <p:cNvPr id="6" name="Content Placeholder 5"/>
          <p:cNvSpPr>
            <a:spLocks noGrp="1"/>
          </p:cNvSpPr>
          <p:nvPr>
            <p:ph sz="quarter" idx="4"/>
          </p:nvPr>
        </p:nvSpPr>
        <p:spPr>
          <a:xfrm>
            <a:off x="8230405" y="3710643"/>
            <a:ext cx="6911593"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3922850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3528860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1937099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6" y="677228"/>
            <a:ext cx="5243496" cy="2370296"/>
          </a:xfrm>
        </p:spPr>
        <p:txBody>
          <a:bodyPr anchor="b"/>
          <a:lstStyle>
            <a:lvl1pPr>
              <a:defRPr sz="4740"/>
            </a:lvl1pPr>
          </a:lstStyle>
          <a:p>
            <a:r>
              <a:rPr lang="en-US"/>
              <a:t>Click to edit Master title style</a:t>
            </a:r>
            <a:endParaRPr lang="en-US" dirty="0"/>
          </a:p>
        </p:txBody>
      </p:sp>
      <p:sp>
        <p:nvSpPr>
          <p:cNvPr id="3" name="Content Placeholder 2"/>
          <p:cNvSpPr>
            <a:spLocks noGrp="1"/>
          </p:cNvSpPr>
          <p:nvPr>
            <p:ph idx="1"/>
          </p:nvPr>
        </p:nvSpPr>
        <p:spPr>
          <a:xfrm>
            <a:off x="6911594" y="1462627"/>
            <a:ext cx="8230404" cy="7219057"/>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826" y="3047524"/>
            <a:ext cx="5243496" cy="5645915"/>
          </a:xfrm>
        </p:spPr>
        <p:txBody>
          <a:bodyPr/>
          <a:lstStyle>
            <a:lvl1pPr marL="0" indent="0">
              <a:buNone/>
              <a:defRPr sz="2370"/>
            </a:lvl1pPr>
            <a:lvl2pPr marL="677250" indent="0">
              <a:buNone/>
              <a:defRPr sz="2074"/>
            </a:lvl2pPr>
            <a:lvl3pPr marL="1354501" indent="0">
              <a:buNone/>
              <a:defRPr sz="1778"/>
            </a:lvl3pPr>
            <a:lvl4pPr marL="2031751" indent="0">
              <a:buNone/>
              <a:defRPr sz="1481"/>
            </a:lvl4pPr>
            <a:lvl5pPr marL="2709001" indent="0">
              <a:buNone/>
              <a:defRPr sz="1481"/>
            </a:lvl5pPr>
            <a:lvl6pPr marL="3386252" indent="0">
              <a:buNone/>
              <a:defRPr sz="1481"/>
            </a:lvl6pPr>
            <a:lvl7pPr marL="4063502" indent="0">
              <a:buNone/>
              <a:defRPr sz="1481"/>
            </a:lvl7pPr>
            <a:lvl8pPr marL="4740753" indent="0">
              <a:buNone/>
              <a:defRPr sz="1481"/>
            </a:lvl8pPr>
            <a:lvl9pPr marL="5418003" indent="0">
              <a:buNone/>
              <a:defRPr sz="1481"/>
            </a:lvl9pPr>
          </a:lstStyle>
          <a:p>
            <a:pPr lvl="0"/>
            <a:r>
              <a:rPr lang="en-US"/>
              <a:t>Click to edit Master text styles</a:t>
            </a:r>
          </a:p>
        </p:txBody>
      </p:sp>
      <p:sp>
        <p:nvSpPr>
          <p:cNvPr id="5" name="Date Placeholder 4"/>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2248288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6" y="677228"/>
            <a:ext cx="5243496" cy="2370296"/>
          </a:xfrm>
        </p:spPr>
        <p:txBody>
          <a:bodyPr anchor="b"/>
          <a:lstStyle>
            <a:lvl1pPr>
              <a:defRPr sz="47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1594" y="1462627"/>
            <a:ext cx="8230404" cy="7219057"/>
          </a:xfrm>
        </p:spPr>
        <p:txBody>
          <a:bodyPr anchor="t"/>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r>
              <a:rPr lang="en-US" dirty="0"/>
              <a:t>Click icon to add picture</a:t>
            </a:r>
          </a:p>
        </p:txBody>
      </p:sp>
      <p:sp>
        <p:nvSpPr>
          <p:cNvPr id="4" name="Text Placeholder 3"/>
          <p:cNvSpPr>
            <a:spLocks noGrp="1"/>
          </p:cNvSpPr>
          <p:nvPr>
            <p:ph type="body" sz="half" idx="2"/>
          </p:nvPr>
        </p:nvSpPr>
        <p:spPr>
          <a:xfrm>
            <a:off x="1119826" y="3047524"/>
            <a:ext cx="5243496" cy="5645915"/>
          </a:xfrm>
        </p:spPr>
        <p:txBody>
          <a:bodyPr/>
          <a:lstStyle>
            <a:lvl1pPr marL="0" indent="0">
              <a:buNone/>
              <a:defRPr sz="2370"/>
            </a:lvl1pPr>
            <a:lvl2pPr marL="677250" indent="0">
              <a:buNone/>
              <a:defRPr sz="2074"/>
            </a:lvl2pPr>
            <a:lvl3pPr marL="1354501" indent="0">
              <a:buNone/>
              <a:defRPr sz="1778"/>
            </a:lvl3pPr>
            <a:lvl4pPr marL="2031751" indent="0">
              <a:buNone/>
              <a:defRPr sz="1481"/>
            </a:lvl4pPr>
            <a:lvl5pPr marL="2709001" indent="0">
              <a:buNone/>
              <a:defRPr sz="1481"/>
            </a:lvl5pPr>
            <a:lvl6pPr marL="3386252" indent="0">
              <a:buNone/>
              <a:defRPr sz="1481"/>
            </a:lvl6pPr>
            <a:lvl7pPr marL="4063502" indent="0">
              <a:buNone/>
              <a:defRPr sz="1481"/>
            </a:lvl7pPr>
            <a:lvl8pPr marL="4740753" indent="0">
              <a:buNone/>
              <a:defRPr sz="1481"/>
            </a:lvl8pPr>
            <a:lvl9pPr marL="5418003" indent="0">
              <a:buNone/>
              <a:defRPr sz="1481"/>
            </a:lvl9pPr>
          </a:lstStyle>
          <a:p>
            <a:pPr lvl="0"/>
            <a:r>
              <a:rPr lang="en-US"/>
              <a:t>Click to edit Master text styles</a:t>
            </a:r>
          </a:p>
        </p:txBody>
      </p:sp>
      <p:sp>
        <p:nvSpPr>
          <p:cNvPr id="5" name="Date Placeholder 4"/>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2754928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4001809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8" y="540842"/>
            <a:ext cx="3505542" cy="86087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711" y="540842"/>
            <a:ext cx="10313408"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439767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GB"/>
              <a:t>Click to edit Master subtitle style</a:t>
            </a:r>
            <a:endParaRPr lang="en-US"/>
          </a:p>
        </p:txBody>
      </p:sp>
    </p:spTree>
    <p:extLst>
      <p:ext uri="{BB962C8B-B14F-4D97-AF65-F5344CB8AC3E}">
        <p14:creationId xmlns:p14="http://schemas.microsoft.com/office/powerpoint/2010/main" val="1119987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dirty="0"/>
              <a:t>06.11.19</a:t>
            </a:r>
            <a:endParaRPr lang="en-US" dirty="0"/>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000" y="5040000"/>
            <a:ext cx="2376000" cy="1485000"/>
          </a:xfrm>
          <a:prstGeom prst="rect">
            <a:avLst/>
          </a:prstGeom>
        </p:spPr>
      </p:pic>
    </p:spTree>
    <p:extLst>
      <p:ext uri="{BB962C8B-B14F-4D97-AF65-F5344CB8AC3E}">
        <p14:creationId xmlns:p14="http://schemas.microsoft.com/office/powerpoint/2010/main" val="829081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dirty="0"/>
              <a:t>06.11.19</a:t>
            </a:r>
            <a:endParaRPr lang="en-US" dirty="0"/>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10816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2321185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Tree>
    <p:extLst>
      <p:ext uri="{BB962C8B-B14F-4D97-AF65-F5344CB8AC3E}">
        <p14:creationId xmlns:p14="http://schemas.microsoft.com/office/powerpoint/2010/main" val="4102615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733745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Bullet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1954706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Transparent Picture with Bullet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1861249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20689976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Transparent Pictur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1743147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dirty="0"/>
              <a:t>06.11.19</a:t>
            </a:r>
            <a:endParaRPr lang="en-US" dirty="0"/>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610418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dirty="0"/>
              <a:t>06.11.19</a:t>
            </a:r>
            <a:endParaRPr lang="en-US" dirty="0"/>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dirty="0"/>
          </a:p>
        </p:txBody>
      </p:sp>
      <p:pic>
        <p:nvPicPr>
          <p:cNvPr id="7" name="Picture 6">
            <a:extLst>
              <a:ext uri="{FF2B5EF4-FFF2-40B4-BE49-F238E27FC236}">
                <a16:creationId xmlns:a16="http://schemas.microsoft.com/office/drawing/2014/main" id="{AFBB3D70-C885-C64C-96F2-D118CF831F03}"/>
              </a:ext>
            </a:extLst>
          </p:cNvPr>
          <p:cNvPicPr>
            <a:picLocks noChangeAspect="1"/>
          </p:cNvPicPr>
          <p:nvPr userDrawn="1"/>
        </p:nvPicPr>
        <p:blipFill>
          <a:blip r:embed="rId2"/>
          <a:stretch>
            <a:fillRect/>
          </a:stretch>
        </p:blipFill>
        <p:spPr>
          <a:xfrm>
            <a:off x="0" y="0"/>
            <a:ext cx="16256000" cy="10147300"/>
          </a:xfrm>
          <a:prstGeom prst="rect">
            <a:avLst/>
          </a:prstGeom>
        </p:spPr>
      </p:pic>
    </p:spTree>
    <p:extLst>
      <p:ext uri="{BB962C8B-B14F-4D97-AF65-F5344CB8AC3E}">
        <p14:creationId xmlns:p14="http://schemas.microsoft.com/office/powerpoint/2010/main" val="3800765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GB"/>
              <a:t>Click to edit Master title style</a:t>
            </a:r>
            <a:endParaRPr lang="en-US"/>
          </a:p>
        </p:txBody>
      </p:sp>
    </p:spTree>
    <p:extLst>
      <p:ext uri="{BB962C8B-B14F-4D97-AF65-F5344CB8AC3E}">
        <p14:creationId xmlns:p14="http://schemas.microsoft.com/office/powerpoint/2010/main" val="4095029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One column bullet">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541920" y="451485"/>
            <a:ext cx="11944811" cy="146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lvl="0"/>
            <a:r>
              <a:rPr lang="en-US"/>
              <a:t>Click to edit Master title style</a:t>
            </a:r>
          </a:p>
        </p:txBody>
      </p:sp>
      <p:sp>
        <p:nvSpPr>
          <p:cNvPr id="5" name="Rectangle 17"/>
          <p:cNvSpPr>
            <a:spLocks noGrp="1" noChangeArrowheads="1"/>
          </p:cNvSpPr>
          <p:nvPr>
            <p:ph idx="1"/>
          </p:nvPr>
        </p:nvSpPr>
        <p:spPr bwMode="auto">
          <a:xfrm>
            <a:off x="575217" y="2325620"/>
            <a:ext cx="11911514" cy="647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533268" indent="-533268">
              <a:buClr>
                <a:srgbClr val="003768"/>
              </a:buClr>
              <a:buFont typeface="Lucida Grande"/>
              <a:buChar char="="/>
              <a:defRPr baseline="0"/>
            </a:lvl1pPr>
          </a:lstStyle>
          <a:p>
            <a:pPr lvl="0"/>
            <a:r>
              <a:rPr lang="en-US" noProof="0"/>
              <a:t>Click to edit Master text styles</a:t>
            </a:r>
          </a:p>
        </p:txBody>
      </p:sp>
    </p:spTree>
    <p:extLst>
      <p:ext uri="{BB962C8B-B14F-4D97-AF65-F5344CB8AC3E}">
        <p14:creationId xmlns:p14="http://schemas.microsoft.com/office/powerpoint/2010/main" val="167374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2674066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GB"/>
              <a:t>Click to edit Master subtitle style</a:t>
            </a:r>
            <a:endParaRPr lang="en-US"/>
          </a:p>
        </p:txBody>
      </p:sp>
    </p:spTree>
    <p:extLst>
      <p:ext uri="{BB962C8B-B14F-4D97-AF65-F5344CB8AC3E}">
        <p14:creationId xmlns:p14="http://schemas.microsoft.com/office/powerpoint/2010/main" val="345910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GB"/>
              <a:t>Click to edit Master text styles</a:t>
            </a:r>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40000"/>
            <a:ext cx="2376000" cy="1485000"/>
          </a:xfrm>
          <a:prstGeom prst="rect">
            <a:avLst/>
          </a:prstGeom>
        </p:spPr>
      </p:pic>
    </p:spTree>
    <p:extLst>
      <p:ext uri="{BB962C8B-B14F-4D97-AF65-F5344CB8AC3E}">
        <p14:creationId xmlns:p14="http://schemas.microsoft.com/office/powerpoint/2010/main" val="2396716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9307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Tree>
    <p:extLst>
      <p:ext uri="{BB962C8B-B14F-4D97-AF65-F5344CB8AC3E}">
        <p14:creationId xmlns:p14="http://schemas.microsoft.com/office/powerpoint/2010/main" val="615822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2051031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Tree>
    <p:extLst>
      <p:ext uri="{BB962C8B-B14F-4D97-AF65-F5344CB8AC3E}">
        <p14:creationId xmlns:p14="http://schemas.microsoft.com/office/powerpoint/2010/main" val="1505706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Tree>
    <p:extLst>
      <p:ext uri="{BB962C8B-B14F-4D97-AF65-F5344CB8AC3E}">
        <p14:creationId xmlns:p14="http://schemas.microsoft.com/office/powerpoint/2010/main" val="4029267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Tree>
    <p:extLst>
      <p:ext uri="{BB962C8B-B14F-4D97-AF65-F5344CB8AC3E}">
        <p14:creationId xmlns:p14="http://schemas.microsoft.com/office/powerpoint/2010/main" val="2228546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Tree>
    <p:extLst>
      <p:ext uri="{BB962C8B-B14F-4D97-AF65-F5344CB8AC3E}">
        <p14:creationId xmlns:p14="http://schemas.microsoft.com/office/powerpoint/2010/main" val="1292348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4213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525516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18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GB"/>
              <a:t>Click to edit Master title style</a:t>
            </a:r>
            <a:endParaRPr lang="en-US"/>
          </a:p>
        </p:txBody>
      </p:sp>
    </p:spTree>
    <p:extLst>
      <p:ext uri="{BB962C8B-B14F-4D97-AF65-F5344CB8AC3E}">
        <p14:creationId xmlns:p14="http://schemas.microsoft.com/office/powerpoint/2010/main" val="2441473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1662500"/>
            <a:ext cx="13818950" cy="3536633"/>
          </a:xfrm>
        </p:spPr>
        <p:txBody>
          <a:bodyPr anchor="b"/>
          <a:lstStyle>
            <a:lvl1pPr algn="ctr">
              <a:defRPr sz="8888"/>
            </a:lvl1pPr>
          </a:lstStyle>
          <a:p>
            <a:r>
              <a:rPr lang="en-US"/>
              <a:t>Click to edit Master title style</a:t>
            </a:r>
          </a:p>
        </p:txBody>
      </p:sp>
      <p:sp>
        <p:nvSpPr>
          <p:cNvPr id="3" name="Subtitle 2"/>
          <p:cNvSpPr>
            <a:spLocks noGrp="1"/>
          </p:cNvSpPr>
          <p:nvPr>
            <p:ph type="subTitle" idx="1"/>
          </p:nvPr>
        </p:nvSpPr>
        <p:spPr>
          <a:xfrm>
            <a:off x="2032200" y="5335519"/>
            <a:ext cx="12193191" cy="2452598"/>
          </a:xfrm>
        </p:spPr>
        <p:txBody>
          <a:bodyPr/>
          <a:lstStyle>
            <a:lvl1pPr marL="0" indent="0" algn="ctr">
              <a:buNone/>
              <a:defRPr sz="3555"/>
            </a:lvl1pPr>
            <a:lvl2pPr marL="677250" indent="0" algn="ctr">
              <a:buNone/>
              <a:defRPr sz="2963"/>
            </a:lvl2pPr>
            <a:lvl3pPr marL="1354501" indent="0" algn="ctr">
              <a:buNone/>
              <a:defRPr sz="2666"/>
            </a:lvl3pPr>
            <a:lvl4pPr marL="2031751" indent="0" algn="ctr">
              <a:buNone/>
              <a:defRPr sz="2370"/>
            </a:lvl4pPr>
            <a:lvl5pPr marL="2709001" indent="0" algn="ctr">
              <a:buNone/>
              <a:defRPr sz="2370"/>
            </a:lvl5pPr>
            <a:lvl6pPr marL="3386252" indent="0" algn="ctr">
              <a:buNone/>
              <a:defRPr sz="2370"/>
            </a:lvl6pPr>
            <a:lvl7pPr marL="4063502" indent="0" algn="ctr">
              <a:buNone/>
              <a:defRPr sz="2370"/>
            </a:lvl7pPr>
            <a:lvl8pPr marL="4740753" indent="0" algn="ctr">
              <a:buNone/>
              <a:defRPr sz="2370"/>
            </a:lvl8pPr>
            <a:lvl9pPr marL="5418003" indent="0" algn="ctr">
              <a:buNone/>
              <a:defRPr sz="2370"/>
            </a:lvl9pPr>
          </a:lstStyle>
          <a:p>
            <a:r>
              <a:rPr lang="en-US"/>
              <a:t>Click to edit Master subtitle style</a:t>
            </a:r>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25434010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1092646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244" y="2532553"/>
            <a:ext cx="14022169" cy="4225617"/>
          </a:xfrm>
        </p:spPr>
        <p:txBody>
          <a:bodyPr anchor="b"/>
          <a:lstStyle>
            <a:lvl1pPr>
              <a:defRPr sz="8888"/>
            </a:lvl1pPr>
          </a:lstStyle>
          <a:p>
            <a:r>
              <a:rPr lang="en-US"/>
              <a:t>Click to edit Master title style</a:t>
            </a:r>
          </a:p>
        </p:txBody>
      </p:sp>
      <p:sp>
        <p:nvSpPr>
          <p:cNvPr id="3" name="Text Placeholder 2"/>
          <p:cNvSpPr>
            <a:spLocks noGrp="1"/>
          </p:cNvSpPr>
          <p:nvPr>
            <p:ph type="body" idx="1"/>
          </p:nvPr>
        </p:nvSpPr>
        <p:spPr>
          <a:xfrm>
            <a:off x="1109244" y="6798146"/>
            <a:ext cx="14022169" cy="2222152"/>
          </a:xfrm>
        </p:spPr>
        <p:txBody>
          <a:bodyPr/>
          <a:lstStyle>
            <a:lvl1pPr marL="0" indent="0">
              <a:buNone/>
              <a:defRPr sz="3555">
                <a:solidFill>
                  <a:schemeClr val="tx1"/>
                </a:solidFill>
              </a:defRPr>
            </a:lvl1pPr>
            <a:lvl2pPr marL="677250" indent="0">
              <a:buNone/>
              <a:defRPr sz="2963">
                <a:solidFill>
                  <a:schemeClr val="tx1">
                    <a:tint val="75000"/>
                  </a:schemeClr>
                </a:solidFill>
              </a:defRPr>
            </a:lvl2pPr>
            <a:lvl3pPr marL="1354501" indent="0">
              <a:buNone/>
              <a:defRPr sz="2666">
                <a:solidFill>
                  <a:schemeClr val="tx1">
                    <a:tint val="75000"/>
                  </a:schemeClr>
                </a:solidFill>
              </a:defRPr>
            </a:lvl3pPr>
            <a:lvl4pPr marL="2031751" indent="0">
              <a:buNone/>
              <a:defRPr sz="2370">
                <a:solidFill>
                  <a:schemeClr val="tx1">
                    <a:tint val="75000"/>
                  </a:schemeClr>
                </a:solidFill>
              </a:defRPr>
            </a:lvl4pPr>
            <a:lvl5pPr marL="2709001" indent="0">
              <a:buNone/>
              <a:defRPr sz="2370">
                <a:solidFill>
                  <a:schemeClr val="tx1">
                    <a:tint val="75000"/>
                  </a:schemeClr>
                </a:solidFill>
              </a:defRPr>
            </a:lvl5pPr>
            <a:lvl6pPr marL="3386252" indent="0">
              <a:buNone/>
              <a:defRPr sz="2370">
                <a:solidFill>
                  <a:schemeClr val="tx1">
                    <a:tint val="75000"/>
                  </a:schemeClr>
                </a:solidFill>
              </a:defRPr>
            </a:lvl6pPr>
            <a:lvl7pPr marL="4063502" indent="0">
              <a:buNone/>
              <a:defRPr sz="2370">
                <a:solidFill>
                  <a:schemeClr val="tx1">
                    <a:tint val="75000"/>
                  </a:schemeClr>
                </a:solidFill>
              </a:defRPr>
            </a:lvl7pPr>
            <a:lvl8pPr marL="4740753" indent="0">
              <a:buNone/>
              <a:defRPr sz="2370">
                <a:solidFill>
                  <a:schemeClr val="tx1">
                    <a:tint val="75000"/>
                  </a:schemeClr>
                </a:solidFill>
              </a:defRPr>
            </a:lvl8pPr>
            <a:lvl9pPr marL="5418003" indent="0">
              <a:buNone/>
              <a:defRPr sz="23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3582461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708"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30405"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2671927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827" y="540845"/>
            <a:ext cx="14022169" cy="1963490"/>
          </a:xfrm>
        </p:spPr>
        <p:txBody>
          <a:bodyPr/>
          <a:lstStyle/>
          <a:p>
            <a:r>
              <a:rPr lang="en-US"/>
              <a:t>Click to edit Master title style</a:t>
            </a:r>
          </a:p>
        </p:txBody>
      </p:sp>
      <p:sp>
        <p:nvSpPr>
          <p:cNvPr id="3" name="Text Placeholder 2"/>
          <p:cNvSpPr>
            <a:spLocks noGrp="1"/>
          </p:cNvSpPr>
          <p:nvPr>
            <p:ph type="body" idx="1"/>
          </p:nvPr>
        </p:nvSpPr>
        <p:spPr>
          <a:xfrm>
            <a:off x="1119830" y="2490223"/>
            <a:ext cx="6877720" cy="1220420"/>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US"/>
              <a:t>Click to edit Master text styles</a:t>
            </a:r>
          </a:p>
        </p:txBody>
      </p:sp>
      <p:sp>
        <p:nvSpPr>
          <p:cNvPr id="4" name="Content Placeholder 3"/>
          <p:cNvSpPr>
            <a:spLocks noGrp="1"/>
          </p:cNvSpPr>
          <p:nvPr>
            <p:ph sz="half" idx="2"/>
          </p:nvPr>
        </p:nvSpPr>
        <p:spPr>
          <a:xfrm>
            <a:off x="1119830" y="3710643"/>
            <a:ext cx="6877720"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30405" y="2490223"/>
            <a:ext cx="6911593" cy="1220420"/>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US"/>
              <a:t>Click to edit Master text styles</a:t>
            </a:r>
          </a:p>
        </p:txBody>
      </p:sp>
      <p:sp>
        <p:nvSpPr>
          <p:cNvPr id="6" name="Content Placeholder 5"/>
          <p:cNvSpPr>
            <a:spLocks noGrp="1"/>
          </p:cNvSpPr>
          <p:nvPr>
            <p:ph sz="quarter" idx="4"/>
          </p:nvPr>
        </p:nvSpPr>
        <p:spPr>
          <a:xfrm>
            <a:off x="8230405" y="3710643"/>
            <a:ext cx="6911593"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3961720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1980465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24471028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6" y="677228"/>
            <a:ext cx="5243496" cy="2370296"/>
          </a:xfrm>
        </p:spPr>
        <p:txBody>
          <a:bodyPr anchor="b"/>
          <a:lstStyle>
            <a:lvl1pPr>
              <a:defRPr sz="4740"/>
            </a:lvl1pPr>
          </a:lstStyle>
          <a:p>
            <a:r>
              <a:rPr lang="en-US"/>
              <a:t>Click to edit Master title style</a:t>
            </a:r>
          </a:p>
        </p:txBody>
      </p:sp>
      <p:sp>
        <p:nvSpPr>
          <p:cNvPr id="3" name="Content Placeholder 2"/>
          <p:cNvSpPr>
            <a:spLocks noGrp="1"/>
          </p:cNvSpPr>
          <p:nvPr>
            <p:ph idx="1"/>
          </p:nvPr>
        </p:nvSpPr>
        <p:spPr>
          <a:xfrm>
            <a:off x="6911594" y="1462627"/>
            <a:ext cx="8230404" cy="7219057"/>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9826" y="3047524"/>
            <a:ext cx="5243496" cy="5645915"/>
          </a:xfrm>
        </p:spPr>
        <p:txBody>
          <a:bodyPr/>
          <a:lstStyle>
            <a:lvl1pPr marL="0" indent="0">
              <a:buNone/>
              <a:defRPr sz="2370"/>
            </a:lvl1pPr>
            <a:lvl2pPr marL="677250" indent="0">
              <a:buNone/>
              <a:defRPr sz="2074"/>
            </a:lvl2pPr>
            <a:lvl3pPr marL="1354501" indent="0">
              <a:buNone/>
              <a:defRPr sz="1778"/>
            </a:lvl3pPr>
            <a:lvl4pPr marL="2031751" indent="0">
              <a:buNone/>
              <a:defRPr sz="1481"/>
            </a:lvl4pPr>
            <a:lvl5pPr marL="2709001" indent="0">
              <a:buNone/>
              <a:defRPr sz="1481"/>
            </a:lvl5pPr>
            <a:lvl6pPr marL="3386252" indent="0">
              <a:buNone/>
              <a:defRPr sz="1481"/>
            </a:lvl6pPr>
            <a:lvl7pPr marL="4063502" indent="0">
              <a:buNone/>
              <a:defRPr sz="1481"/>
            </a:lvl7pPr>
            <a:lvl8pPr marL="4740753" indent="0">
              <a:buNone/>
              <a:defRPr sz="1481"/>
            </a:lvl8pPr>
            <a:lvl9pPr marL="5418003" indent="0">
              <a:buNone/>
              <a:defRPr sz="1481"/>
            </a:lvl9pPr>
          </a:lstStyle>
          <a:p>
            <a:pPr lvl="0"/>
            <a:r>
              <a:rPr lang="en-US"/>
              <a:t>Click to edit Master text styles</a:t>
            </a:r>
          </a:p>
        </p:txBody>
      </p:sp>
      <p:sp>
        <p:nvSpPr>
          <p:cNvPr id="5" name="Date Placeholder 4"/>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182100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3568236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6" y="677228"/>
            <a:ext cx="5243496" cy="2370296"/>
          </a:xfrm>
        </p:spPr>
        <p:txBody>
          <a:bodyPr anchor="b"/>
          <a:lstStyle>
            <a:lvl1pPr>
              <a:defRPr sz="4740"/>
            </a:lvl1pPr>
          </a:lstStyle>
          <a:p>
            <a:r>
              <a:rPr lang="en-US"/>
              <a:t>Click to edit Master title style</a:t>
            </a:r>
          </a:p>
        </p:txBody>
      </p:sp>
      <p:sp>
        <p:nvSpPr>
          <p:cNvPr id="3" name="Picture Placeholder 2"/>
          <p:cNvSpPr>
            <a:spLocks noGrp="1" noChangeAspect="1"/>
          </p:cNvSpPr>
          <p:nvPr>
            <p:ph type="pic" idx="1"/>
          </p:nvPr>
        </p:nvSpPr>
        <p:spPr>
          <a:xfrm>
            <a:off x="6911594" y="1462627"/>
            <a:ext cx="8230404" cy="7219057"/>
          </a:xfrm>
        </p:spPr>
        <p:txBody>
          <a:bodyPr anchor="t"/>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r>
              <a:rPr lang="en-US" dirty="0"/>
              <a:t>Click icon to add picture</a:t>
            </a:r>
          </a:p>
        </p:txBody>
      </p:sp>
      <p:sp>
        <p:nvSpPr>
          <p:cNvPr id="4" name="Text Placeholder 3"/>
          <p:cNvSpPr>
            <a:spLocks noGrp="1"/>
          </p:cNvSpPr>
          <p:nvPr>
            <p:ph type="body" sz="half" idx="2"/>
          </p:nvPr>
        </p:nvSpPr>
        <p:spPr>
          <a:xfrm>
            <a:off x="1119826" y="3047524"/>
            <a:ext cx="5243496" cy="5645915"/>
          </a:xfrm>
        </p:spPr>
        <p:txBody>
          <a:bodyPr/>
          <a:lstStyle>
            <a:lvl1pPr marL="0" indent="0">
              <a:buNone/>
              <a:defRPr sz="2370"/>
            </a:lvl1pPr>
            <a:lvl2pPr marL="677250" indent="0">
              <a:buNone/>
              <a:defRPr sz="2074"/>
            </a:lvl2pPr>
            <a:lvl3pPr marL="1354501" indent="0">
              <a:buNone/>
              <a:defRPr sz="1778"/>
            </a:lvl3pPr>
            <a:lvl4pPr marL="2031751" indent="0">
              <a:buNone/>
              <a:defRPr sz="1481"/>
            </a:lvl4pPr>
            <a:lvl5pPr marL="2709001" indent="0">
              <a:buNone/>
              <a:defRPr sz="1481"/>
            </a:lvl5pPr>
            <a:lvl6pPr marL="3386252" indent="0">
              <a:buNone/>
              <a:defRPr sz="1481"/>
            </a:lvl6pPr>
            <a:lvl7pPr marL="4063502" indent="0">
              <a:buNone/>
              <a:defRPr sz="1481"/>
            </a:lvl7pPr>
            <a:lvl8pPr marL="4740753" indent="0">
              <a:buNone/>
              <a:defRPr sz="1481"/>
            </a:lvl8pPr>
            <a:lvl9pPr marL="5418003" indent="0">
              <a:buNone/>
              <a:defRPr sz="1481"/>
            </a:lvl9pPr>
          </a:lstStyle>
          <a:p>
            <a:pPr lvl="0"/>
            <a:r>
              <a:rPr lang="en-US"/>
              <a:t>Click to edit Master text styles</a:t>
            </a:r>
          </a:p>
        </p:txBody>
      </p:sp>
      <p:sp>
        <p:nvSpPr>
          <p:cNvPr id="5" name="Date Placeholder 4"/>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26652326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13171551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8" y="540842"/>
            <a:ext cx="3505542" cy="86087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711" y="540842"/>
            <a:ext cx="10313408"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280A1-DE44-4171-9CDB-63332BE3F5E4}" type="datetimeFigureOut">
              <a:rPr lang="en-GB" smtClean="0"/>
              <a:t>06/09/2023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80D4621-7D4B-41A4-B8A0-CC025298F95B}" type="slidenum">
              <a:rPr lang="en-GB" smtClean="0"/>
              <a:t>‹#›</a:t>
            </a:fld>
            <a:endParaRPr lang="en-GB" dirty="0"/>
          </a:p>
        </p:txBody>
      </p:sp>
    </p:spTree>
    <p:extLst>
      <p:ext uri="{BB962C8B-B14F-4D97-AF65-F5344CB8AC3E}">
        <p14:creationId xmlns:p14="http://schemas.microsoft.com/office/powerpoint/2010/main" val="4046769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16" name="bk object 16"/>
          <p:cNvSpPr/>
          <p:nvPr/>
        </p:nvSpPr>
        <p:spPr>
          <a:xfrm>
            <a:off x="0" y="1"/>
            <a:ext cx="5557428" cy="10157778"/>
          </a:xfrm>
          <a:custGeom>
            <a:avLst/>
            <a:gdLst/>
            <a:ahLst/>
            <a:cxnLst/>
            <a:rect l="l" t="t" r="r" b="b"/>
            <a:pathLst>
              <a:path w="5556885" h="10159365">
                <a:moveTo>
                  <a:pt x="3012821" y="0"/>
                </a:moveTo>
                <a:lnTo>
                  <a:pt x="0" y="0"/>
                </a:lnTo>
                <a:lnTo>
                  <a:pt x="0" y="10158983"/>
                </a:lnTo>
                <a:lnTo>
                  <a:pt x="3012821" y="10158983"/>
                </a:lnTo>
                <a:lnTo>
                  <a:pt x="3183763" y="10037187"/>
                </a:lnTo>
                <a:lnTo>
                  <a:pt x="3220676" y="10009234"/>
                </a:lnTo>
                <a:lnTo>
                  <a:pt x="3257368" y="9980951"/>
                </a:lnTo>
                <a:lnTo>
                  <a:pt x="3293839" y="9952339"/>
                </a:lnTo>
                <a:lnTo>
                  <a:pt x="3330086" y="9923402"/>
                </a:lnTo>
                <a:lnTo>
                  <a:pt x="3366107" y="9894139"/>
                </a:lnTo>
                <a:lnTo>
                  <a:pt x="3401901" y="9864554"/>
                </a:lnTo>
                <a:lnTo>
                  <a:pt x="3437465" y="9834648"/>
                </a:lnTo>
                <a:lnTo>
                  <a:pt x="3472800" y="9804424"/>
                </a:lnTo>
                <a:lnTo>
                  <a:pt x="3507901" y="9773883"/>
                </a:lnTo>
                <a:lnTo>
                  <a:pt x="3542768" y="9743026"/>
                </a:lnTo>
                <a:lnTo>
                  <a:pt x="3577400" y="9711857"/>
                </a:lnTo>
                <a:lnTo>
                  <a:pt x="3611793" y="9680377"/>
                </a:lnTo>
                <a:lnTo>
                  <a:pt x="3645947" y="9648588"/>
                </a:lnTo>
                <a:lnTo>
                  <a:pt x="3679860" y="9616491"/>
                </a:lnTo>
                <a:lnTo>
                  <a:pt x="3713530" y="9584089"/>
                </a:lnTo>
                <a:lnTo>
                  <a:pt x="3746956" y="9551384"/>
                </a:lnTo>
                <a:lnTo>
                  <a:pt x="3780135" y="9518377"/>
                </a:lnTo>
                <a:lnTo>
                  <a:pt x="3813066" y="9485071"/>
                </a:lnTo>
                <a:lnTo>
                  <a:pt x="3845747" y="9451467"/>
                </a:lnTo>
                <a:lnTo>
                  <a:pt x="3878177" y="9417568"/>
                </a:lnTo>
                <a:lnTo>
                  <a:pt x="3910353" y="9383375"/>
                </a:lnTo>
                <a:lnTo>
                  <a:pt x="3942274" y="9348890"/>
                </a:lnTo>
                <a:lnTo>
                  <a:pt x="3973939" y="9314115"/>
                </a:lnTo>
                <a:lnTo>
                  <a:pt x="4005344" y="9279053"/>
                </a:lnTo>
                <a:lnTo>
                  <a:pt x="4036490" y="9243704"/>
                </a:lnTo>
                <a:lnTo>
                  <a:pt x="4067374" y="9208071"/>
                </a:lnTo>
                <a:lnTo>
                  <a:pt x="4097994" y="9172156"/>
                </a:lnTo>
                <a:lnTo>
                  <a:pt x="4128348" y="9135961"/>
                </a:lnTo>
                <a:lnTo>
                  <a:pt x="4158436" y="9099487"/>
                </a:lnTo>
                <a:lnTo>
                  <a:pt x="4188254" y="9062737"/>
                </a:lnTo>
                <a:lnTo>
                  <a:pt x="4217802" y="9025712"/>
                </a:lnTo>
                <a:lnTo>
                  <a:pt x="4247078" y="8988415"/>
                </a:lnTo>
                <a:lnTo>
                  <a:pt x="4276079" y="8950848"/>
                </a:lnTo>
                <a:lnTo>
                  <a:pt x="4304805" y="8913011"/>
                </a:lnTo>
                <a:lnTo>
                  <a:pt x="4333253" y="8874908"/>
                </a:lnTo>
                <a:lnTo>
                  <a:pt x="4361421" y="8836540"/>
                </a:lnTo>
                <a:lnTo>
                  <a:pt x="4389309" y="8797909"/>
                </a:lnTo>
                <a:lnTo>
                  <a:pt x="4416914" y="8759017"/>
                </a:lnTo>
                <a:lnTo>
                  <a:pt x="4444234" y="8719866"/>
                </a:lnTo>
                <a:lnTo>
                  <a:pt x="4471269" y="8680458"/>
                </a:lnTo>
                <a:lnTo>
                  <a:pt x="4498015" y="8640795"/>
                </a:lnTo>
                <a:lnTo>
                  <a:pt x="4524471" y="8600878"/>
                </a:lnTo>
                <a:lnTo>
                  <a:pt x="4550636" y="8560710"/>
                </a:lnTo>
                <a:lnTo>
                  <a:pt x="4576508" y="8520293"/>
                </a:lnTo>
                <a:lnTo>
                  <a:pt x="4602085" y="8479628"/>
                </a:lnTo>
                <a:lnTo>
                  <a:pt x="4627366" y="8438717"/>
                </a:lnTo>
                <a:lnTo>
                  <a:pt x="4652348" y="8397563"/>
                </a:lnTo>
                <a:lnTo>
                  <a:pt x="4677030" y="8356167"/>
                </a:lnTo>
                <a:lnTo>
                  <a:pt x="4701410" y="8314531"/>
                </a:lnTo>
                <a:lnTo>
                  <a:pt x="4725486" y="8272657"/>
                </a:lnTo>
                <a:lnTo>
                  <a:pt x="4749257" y="8230548"/>
                </a:lnTo>
                <a:lnTo>
                  <a:pt x="4772722" y="8188204"/>
                </a:lnTo>
                <a:lnTo>
                  <a:pt x="4795877" y="8145628"/>
                </a:lnTo>
                <a:lnTo>
                  <a:pt x="4818722" y="8102822"/>
                </a:lnTo>
                <a:lnTo>
                  <a:pt x="4841255" y="8059788"/>
                </a:lnTo>
                <a:lnTo>
                  <a:pt x="4863473" y="8016527"/>
                </a:lnTo>
                <a:lnTo>
                  <a:pt x="4885376" y="7973042"/>
                </a:lnTo>
                <a:lnTo>
                  <a:pt x="4906962" y="7929335"/>
                </a:lnTo>
                <a:lnTo>
                  <a:pt x="4928228" y="7885406"/>
                </a:lnTo>
                <a:lnTo>
                  <a:pt x="4949174" y="7841260"/>
                </a:lnTo>
                <a:lnTo>
                  <a:pt x="4969797" y="7796896"/>
                </a:lnTo>
                <a:lnTo>
                  <a:pt x="4990096" y="7752318"/>
                </a:lnTo>
                <a:lnTo>
                  <a:pt x="5010068" y="7707527"/>
                </a:lnTo>
                <a:lnTo>
                  <a:pt x="5029713" y="7662525"/>
                </a:lnTo>
                <a:lnTo>
                  <a:pt x="5049028" y="7617313"/>
                </a:lnTo>
                <a:lnTo>
                  <a:pt x="5068012" y="7571895"/>
                </a:lnTo>
                <a:lnTo>
                  <a:pt x="5086662" y="7526272"/>
                </a:lnTo>
                <a:lnTo>
                  <a:pt x="5104978" y="7480445"/>
                </a:lnTo>
                <a:lnTo>
                  <a:pt x="5122958" y="7434417"/>
                </a:lnTo>
                <a:lnTo>
                  <a:pt x="5140599" y="7388190"/>
                </a:lnTo>
                <a:lnTo>
                  <a:pt x="5157901" y="7341765"/>
                </a:lnTo>
                <a:lnTo>
                  <a:pt x="5174860" y="7295145"/>
                </a:lnTo>
                <a:lnTo>
                  <a:pt x="5191476" y="7248331"/>
                </a:lnTo>
                <a:lnTo>
                  <a:pt x="5207747" y="7201325"/>
                </a:lnTo>
                <a:lnTo>
                  <a:pt x="5223672" y="7154130"/>
                </a:lnTo>
                <a:lnTo>
                  <a:pt x="5239247" y="7106747"/>
                </a:lnTo>
                <a:lnTo>
                  <a:pt x="5254472" y="7059177"/>
                </a:lnTo>
                <a:lnTo>
                  <a:pt x="5269346" y="7011424"/>
                </a:lnTo>
                <a:lnTo>
                  <a:pt x="5283865" y="6963489"/>
                </a:lnTo>
                <a:lnTo>
                  <a:pt x="5298029" y="6915374"/>
                </a:lnTo>
                <a:lnTo>
                  <a:pt x="5311835" y="6867080"/>
                </a:lnTo>
                <a:lnTo>
                  <a:pt x="5325282" y="6818610"/>
                </a:lnTo>
                <a:lnTo>
                  <a:pt x="5338369" y="6769966"/>
                </a:lnTo>
                <a:lnTo>
                  <a:pt x="5351093" y="6721150"/>
                </a:lnTo>
                <a:lnTo>
                  <a:pt x="5363453" y="6672162"/>
                </a:lnTo>
                <a:lnTo>
                  <a:pt x="5375447" y="6623007"/>
                </a:lnTo>
                <a:lnTo>
                  <a:pt x="5387074" y="6573684"/>
                </a:lnTo>
                <a:lnTo>
                  <a:pt x="5398331" y="6524197"/>
                </a:lnTo>
                <a:lnTo>
                  <a:pt x="5409216" y="6474547"/>
                </a:lnTo>
                <a:lnTo>
                  <a:pt x="5419729" y="6424736"/>
                </a:lnTo>
                <a:lnTo>
                  <a:pt x="5429867" y="6374767"/>
                </a:lnTo>
                <a:lnTo>
                  <a:pt x="5439629" y="6324640"/>
                </a:lnTo>
                <a:lnTo>
                  <a:pt x="5449013" y="6274358"/>
                </a:lnTo>
                <a:lnTo>
                  <a:pt x="5458017" y="6223923"/>
                </a:lnTo>
                <a:lnTo>
                  <a:pt x="5466640" y="6173336"/>
                </a:lnTo>
                <a:lnTo>
                  <a:pt x="5474879" y="6122601"/>
                </a:lnTo>
                <a:lnTo>
                  <a:pt x="5482733" y="6071718"/>
                </a:lnTo>
                <a:lnTo>
                  <a:pt x="5490200" y="6020689"/>
                </a:lnTo>
                <a:lnTo>
                  <a:pt x="5497279" y="5969517"/>
                </a:lnTo>
                <a:lnTo>
                  <a:pt x="5503968" y="5918203"/>
                </a:lnTo>
                <a:lnTo>
                  <a:pt x="5510265" y="5866750"/>
                </a:lnTo>
                <a:lnTo>
                  <a:pt x="5516168" y="5815158"/>
                </a:lnTo>
                <a:lnTo>
                  <a:pt x="5521675" y="5763431"/>
                </a:lnTo>
                <a:lnTo>
                  <a:pt x="5526786" y="5711570"/>
                </a:lnTo>
                <a:lnTo>
                  <a:pt x="5531497" y="5659577"/>
                </a:lnTo>
                <a:lnTo>
                  <a:pt x="5535808" y="5607454"/>
                </a:lnTo>
                <a:lnTo>
                  <a:pt x="5539717" y="5555203"/>
                </a:lnTo>
                <a:lnTo>
                  <a:pt x="5543222" y="5502825"/>
                </a:lnTo>
                <a:lnTo>
                  <a:pt x="5546320" y="5450323"/>
                </a:lnTo>
                <a:lnTo>
                  <a:pt x="5549012" y="5397699"/>
                </a:lnTo>
                <a:lnTo>
                  <a:pt x="5551294" y="5344954"/>
                </a:lnTo>
                <a:lnTo>
                  <a:pt x="5553165" y="5292091"/>
                </a:lnTo>
                <a:lnTo>
                  <a:pt x="5554623" y="5239111"/>
                </a:lnTo>
                <a:lnTo>
                  <a:pt x="5555666" y="5186017"/>
                </a:lnTo>
                <a:lnTo>
                  <a:pt x="5556294" y="5132810"/>
                </a:lnTo>
                <a:lnTo>
                  <a:pt x="5556504" y="5079492"/>
                </a:lnTo>
                <a:lnTo>
                  <a:pt x="5556294" y="5026173"/>
                </a:lnTo>
                <a:lnTo>
                  <a:pt x="5555666" y="4972966"/>
                </a:lnTo>
                <a:lnTo>
                  <a:pt x="5554623" y="4919872"/>
                </a:lnTo>
                <a:lnTo>
                  <a:pt x="5553165" y="4866892"/>
                </a:lnTo>
                <a:lnTo>
                  <a:pt x="5551294" y="4814029"/>
                </a:lnTo>
                <a:lnTo>
                  <a:pt x="5549012" y="4761284"/>
                </a:lnTo>
                <a:lnTo>
                  <a:pt x="5546320" y="4708660"/>
                </a:lnTo>
                <a:lnTo>
                  <a:pt x="5543222" y="4656158"/>
                </a:lnTo>
                <a:lnTo>
                  <a:pt x="5539717" y="4603780"/>
                </a:lnTo>
                <a:lnTo>
                  <a:pt x="5535808" y="4551529"/>
                </a:lnTo>
                <a:lnTo>
                  <a:pt x="5531497" y="4499406"/>
                </a:lnTo>
                <a:lnTo>
                  <a:pt x="5526786" y="4447413"/>
                </a:lnTo>
                <a:lnTo>
                  <a:pt x="5521675" y="4395551"/>
                </a:lnTo>
                <a:lnTo>
                  <a:pt x="5516168" y="4343824"/>
                </a:lnTo>
                <a:lnTo>
                  <a:pt x="5510265" y="4292233"/>
                </a:lnTo>
                <a:lnTo>
                  <a:pt x="5503968" y="4240779"/>
                </a:lnTo>
                <a:lnTo>
                  <a:pt x="5497279" y="4189465"/>
                </a:lnTo>
                <a:lnTo>
                  <a:pt x="5490200" y="4138293"/>
                </a:lnTo>
                <a:lnTo>
                  <a:pt x="5482733" y="4087265"/>
                </a:lnTo>
                <a:lnTo>
                  <a:pt x="5474879" y="4036381"/>
                </a:lnTo>
                <a:lnTo>
                  <a:pt x="5466640" y="3985646"/>
                </a:lnTo>
                <a:lnTo>
                  <a:pt x="5458017" y="3935059"/>
                </a:lnTo>
                <a:lnTo>
                  <a:pt x="5449013" y="3884624"/>
                </a:lnTo>
                <a:lnTo>
                  <a:pt x="5439629" y="3834342"/>
                </a:lnTo>
                <a:lnTo>
                  <a:pt x="5429867" y="3784215"/>
                </a:lnTo>
                <a:lnTo>
                  <a:pt x="5419729" y="3734245"/>
                </a:lnTo>
                <a:lnTo>
                  <a:pt x="5409216" y="3684434"/>
                </a:lnTo>
                <a:lnTo>
                  <a:pt x="5398331" y="3634784"/>
                </a:lnTo>
                <a:lnTo>
                  <a:pt x="5387074" y="3585297"/>
                </a:lnTo>
                <a:lnTo>
                  <a:pt x="5375447" y="3535974"/>
                </a:lnTo>
                <a:lnTo>
                  <a:pt x="5363453" y="3486818"/>
                </a:lnTo>
                <a:lnTo>
                  <a:pt x="5351093" y="3437831"/>
                </a:lnTo>
                <a:lnTo>
                  <a:pt x="5338369" y="3389014"/>
                </a:lnTo>
                <a:lnTo>
                  <a:pt x="5325282" y="3340370"/>
                </a:lnTo>
                <a:lnTo>
                  <a:pt x="5311835" y="3291900"/>
                </a:lnTo>
                <a:lnTo>
                  <a:pt x="5298029" y="3243607"/>
                </a:lnTo>
                <a:lnTo>
                  <a:pt x="5283865" y="3195491"/>
                </a:lnTo>
                <a:lnTo>
                  <a:pt x="5269346" y="3147556"/>
                </a:lnTo>
                <a:lnTo>
                  <a:pt x="5254472" y="3099803"/>
                </a:lnTo>
                <a:lnTo>
                  <a:pt x="5239247" y="3052233"/>
                </a:lnTo>
                <a:lnTo>
                  <a:pt x="5223672" y="3004850"/>
                </a:lnTo>
                <a:lnTo>
                  <a:pt x="5207747" y="2957654"/>
                </a:lnTo>
                <a:lnTo>
                  <a:pt x="5191476" y="2910649"/>
                </a:lnTo>
                <a:lnTo>
                  <a:pt x="5174860" y="2863835"/>
                </a:lnTo>
                <a:lnTo>
                  <a:pt x="5157901" y="2817214"/>
                </a:lnTo>
                <a:lnTo>
                  <a:pt x="5140599" y="2770789"/>
                </a:lnTo>
                <a:lnTo>
                  <a:pt x="5122958" y="2724562"/>
                </a:lnTo>
                <a:lnTo>
                  <a:pt x="5104978" y="2678534"/>
                </a:lnTo>
                <a:lnTo>
                  <a:pt x="5086662" y="2632707"/>
                </a:lnTo>
                <a:lnTo>
                  <a:pt x="5068012" y="2587083"/>
                </a:lnTo>
                <a:lnTo>
                  <a:pt x="5049028" y="2541665"/>
                </a:lnTo>
                <a:lnTo>
                  <a:pt x="5029713" y="2496454"/>
                </a:lnTo>
                <a:lnTo>
                  <a:pt x="5010068" y="2451452"/>
                </a:lnTo>
                <a:lnTo>
                  <a:pt x="4990096" y="2406660"/>
                </a:lnTo>
                <a:lnTo>
                  <a:pt x="4969797" y="2362082"/>
                </a:lnTo>
                <a:lnTo>
                  <a:pt x="4949174" y="2317718"/>
                </a:lnTo>
                <a:lnTo>
                  <a:pt x="4928228" y="2273571"/>
                </a:lnTo>
                <a:lnTo>
                  <a:pt x="4906962" y="2229643"/>
                </a:lnTo>
                <a:lnTo>
                  <a:pt x="4885376" y="2185936"/>
                </a:lnTo>
                <a:lnTo>
                  <a:pt x="4863473" y="2142450"/>
                </a:lnTo>
                <a:lnTo>
                  <a:pt x="4841255" y="2099190"/>
                </a:lnTo>
                <a:lnTo>
                  <a:pt x="4818722" y="2056155"/>
                </a:lnTo>
                <a:lnTo>
                  <a:pt x="4795877" y="2013349"/>
                </a:lnTo>
                <a:lnTo>
                  <a:pt x="4772722" y="1970773"/>
                </a:lnTo>
                <a:lnTo>
                  <a:pt x="4749257" y="1928429"/>
                </a:lnTo>
                <a:lnTo>
                  <a:pt x="4725486" y="1886320"/>
                </a:lnTo>
                <a:lnTo>
                  <a:pt x="4701410" y="1844446"/>
                </a:lnTo>
                <a:lnTo>
                  <a:pt x="4677030" y="1802810"/>
                </a:lnTo>
                <a:lnTo>
                  <a:pt x="4652348" y="1761414"/>
                </a:lnTo>
                <a:lnTo>
                  <a:pt x="4627366" y="1720259"/>
                </a:lnTo>
                <a:lnTo>
                  <a:pt x="4602085" y="1679349"/>
                </a:lnTo>
                <a:lnTo>
                  <a:pt x="4576508" y="1638684"/>
                </a:lnTo>
                <a:lnTo>
                  <a:pt x="4550636" y="1598266"/>
                </a:lnTo>
                <a:lnTo>
                  <a:pt x="4524471" y="1558098"/>
                </a:lnTo>
                <a:lnTo>
                  <a:pt x="4498015" y="1518181"/>
                </a:lnTo>
                <a:lnTo>
                  <a:pt x="4471269" y="1478518"/>
                </a:lnTo>
                <a:lnTo>
                  <a:pt x="4444234" y="1439110"/>
                </a:lnTo>
                <a:lnTo>
                  <a:pt x="4416914" y="1399959"/>
                </a:lnTo>
                <a:lnTo>
                  <a:pt x="4389309" y="1361067"/>
                </a:lnTo>
                <a:lnTo>
                  <a:pt x="4361421" y="1322436"/>
                </a:lnTo>
                <a:lnTo>
                  <a:pt x="4333253" y="1284068"/>
                </a:lnTo>
                <a:lnTo>
                  <a:pt x="4304805" y="1245965"/>
                </a:lnTo>
                <a:lnTo>
                  <a:pt x="4276079" y="1208128"/>
                </a:lnTo>
                <a:lnTo>
                  <a:pt x="4247078" y="1170561"/>
                </a:lnTo>
                <a:lnTo>
                  <a:pt x="4217802" y="1133264"/>
                </a:lnTo>
                <a:lnTo>
                  <a:pt x="4188254" y="1096239"/>
                </a:lnTo>
                <a:lnTo>
                  <a:pt x="4158436" y="1059489"/>
                </a:lnTo>
                <a:lnTo>
                  <a:pt x="4128348" y="1023015"/>
                </a:lnTo>
                <a:lnTo>
                  <a:pt x="4097994" y="986820"/>
                </a:lnTo>
                <a:lnTo>
                  <a:pt x="4067374" y="950905"/>
                </a:lnTo>
                <a:lnTo>
                  <a:pt x="4036490" y="915272"/>
                </a:lnTo>
                <a:lnTo>
                  <a:pt x="4005344" y="879924"/>
                </a:lnTo>
                <a:lnTo>
                  <a:pt x="3973939" y="844861"/>
                </a:lnTo>
                <a:lnTo>
                  <a:pt x="3942274" y="810086"/>
                </a:lnTo>
                <a:lnTo>
                  <a:pt x="3910353" y="775601"/>
                </a:lnTo>
                <a:lnTo>
                  <a:pt x="3878177" y="741408"/>
                </a:lnTo>
                <a:lnTo>
                  <a:pt x="3845747" y="707509"/>
                </a:lnTo>
                <a:lnTo>
                  <a:pt x="3813066" y="673905"/>
                </a:lnTo>
                <a:lnTo>
                  <a:pt x="3780135" y="640599"/>
                </a:lnTo>
                <a:lnTo>
                  <a:pt x="3746956" y="607593"/>
                </a:lnTo>
                <a:lnTo>
                  <a:pt x="3713530" y="574888"/>
                </a:lnTo>
                <a:lnTo>
                  <a:pt x="3679860" y="542486"/>
                </a:lnTo>
                <a:lnTo>
                  <a:pt x="3645947" y="510389"/>
                </a:lnTo>
                <a:lnTo>
                  <a:pt x="3611793" y="478600"/>
                </a:lnTo>
                <a:lnTo>
                  <a:pt x="3577400" y="447120"/>
                </a:lnTo>
                <a:lnTo>
                  <a:pt x="3542768" y="415951"/>
                </a:lnTo>
                <a:lnTo>
                  <a:pt x="3507901" y="385095"/>
                </a:lnTo>
                <a:lnTo>
                  <a:pt x="3472800" y="354554"/>
                </a:lnTo>
                <a:lnTo>
                  <a:pt x="3437465" y="324329"/>
                </a:lnTo>
                <a:lnTo>
                  <a:pt x="3401901" y="294424"/>
                </a:lnTo>
                <a:lnTo>
                  <a:pt x="3366107" y="264839"/>
                </a:lnTo>
                <a:lnTo>
                  <a:pt x="3330086" y="235577"/>
                </a:lnTo>
                <a:lnTo>
                  <a:pt x="3293839" y="206639"/>
                </a:lnTo>
                <a:lnTo>
                  <a:pt x="3257368" y="178028"/>
                </a:lnTo>
                <a:lnTo>
                  <a:pt x="3220676" y="149745"/>
                </a:lnTo>
                <a:lnTo>
                  <a:pt x="3183763" y="121792"/>
                </a:lnTo>
                <a:lnTo>
                  <a:pt x="3012821" y="0"/>
                </a:lnTo>
                <a:close/>
              </a:path>
            </a:pathLst>
          </a:custGeom>
          <a:solidFill>
            <a:srgbClr val="034638"/>
          </a:solidFill>
        </p:spPr>
        <p:txBody>
          <a:bodyPr wrap="square" lIns="0" tIns="0" rIns="0" bIns="0" rtlCol="0"/>
          <a:lstStyle/>
          <a:p>
            <a:endParaRPr sz="2496" dirty="0"/>
          </a:p>
        </p:txBody>
      </p:sp>
      <p:sp>
        <p:nvSpPr>
          <p:cNvPr id="2" name="Holder 2"/>
          <p:cNvSpPr>
            <a:spLocks noGrp="1"/>
          </p:cNvSpPr>
          <p:nvPr>
            <p:ph type="ctrTitle"/>
          </p:nvPr>
        </p:nvSpPr>
        <p:spPr>
          <a:xfrm>
            <a:off x="371384" y="1456461"/>
            <a:ext cx="4101866" cy="692369"/>
          </a:xfrm>
          <a:prstGeom prst="rect">
            <a:avLst/>
          </a:prstGeom>
        </p:spPr>
        <p:txBody>
          <a:bodyPr wrap="square" lIns="0" tIns="0" rIns="0" bIns="0">
            <a:spAutoFit/>
          </a:bodyPr>
          <a:lstStyle>
            <a:lvl1pPr>
              <a:defRPr sz="4499" b="0" i="0">
                <a:solidFill>
                  <a:schemeClr val="bg1"/>
                </a:solidFill>
                <a:latin typeface="Georgia"/>
                <a:cs typeface="Georgia"/>
              </a:defRPr>
            </a:lvl1pPr>
          </a:lstStyle>
          <a:p>
            <a:endParaRPr/>
          </a:p>
        </p:txBody>
      </p:sp>
      <p:sp>
        <p:nvSpPr>
          <p:cNvPr id="3" name="Holder 3"/>
          <p:cNvSpPr>
            <a:spLocks noGrp="1"/>
          </p:cNvSpPr>
          <p:nvPr>
            <p:ph type="subTitle" idx="4"/>
          </p:nvPr>
        </p:nvSpPr>
        <p:spPr>
          <a:xfrm>
            <a:off x="2439591" y="5688711"/>
            <a:ext cx="11384757"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444698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99" b="0" i="0" u="heavy">
                <a:solidFill>
                  <a:srgbClr val="0462C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0" i="0">
                <a:solidFill>
                  <a:srgbClr val="00523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346398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99" b="0" i="0" u="heavy">
                <a:solidFill>
                  <a:srgbClr val="0462C1"/>
                </a:solidFill>
                <a:latin typeface="Calibri Light"/>
                <a:cs typeface="Calibri Light"/>
              </a:defRPr>
            </a:lvl1pPr>
          </a:lstStyle>
          <a:p>
            <a:endParaRPr/>
          </a:p>
        </p:txBody>
      </p:sp>
      <p:sp>
        <p:nvSpPr>
          <p:cNvPr id="3" name="Holder 3"/>
          <p:cNvSpPr>
            <a:spLocks noGrp="1"/>
          </p:cNvSpPr>
          <p:nvPr>
            <p:ph sz="half" idx="2"/>
          </p:nvPr>
        </p:nvSpPr>
        <p:spPr>
          <a:xfrm>
            <a:off x="933491" y="1872958"/>
            <a:ext cx="6754519" cy="353943"/>
          </a:xfrm>
          <a:prstGeom prst="rect">
            <a:avLst/>
          </a:prstGeom>
        </p:spPr>
        <p:txBody>
          <a:bodyPr wrap="square" lIns="0" tIns="0" rIns="0" bIns="0">
            <a:spAutoFit/>
          </a:bodyPr>
          <a:lstStyle>
            <a:lvl1pPr>
              <a:defRPr sz="2300" b="1" i="0">
                <a:solidFill>
                  <a:srgbClr val="005236"/>
                </a:solidFill>
                <a:latin typeface="Arial"/>
                <a:cs typeface="Arial"/>
              </a:defRPr>
            </a:lvl1pPr>
          </a:lstStyle>
          <a:p>
            <a:endParaRPr/>
          </a:p>
        </p:txBody>
      </p:sp>
      <p:sp>
        <p:nvSpPr>
          <p:cNvPr id="4" name="Holder 4"/>
          <p:cNvSpPr>
            <a:spLocks noGrp="1"/>
          </p:cNvSpPr>
          <p:nvPr>
            <p:ph sz="half" idx="3"/>
          </p:nvPr>
        </p:nvSpPr>
        <p:spPr>
          <a:xfrm>
            <a:off x="8209194" y="2683091"/>
            <a:ext cx="6413491" cy="369332"/>
          </a:xfrm>
          <a:prstGeom prst="rect">
            <a:avLst/>
          </a:prstGeom>
        </p:spPr>
        <p:txBody>
          <a:bodyPr wrap="square" lIns="0" tIns="0" rIns="0" bIns="0">
            <a:spAutoFit/>
          </a:bodyPr>
          <a:lstStyle>
            <a:lvl1pPr>
              <a:defRPr sz="2400" b="0" i="0">
                <a:solidFill>
                  <a:srgbClr val="005236"/>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26053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0" y="0"/>
            <a:ext cx="16241330" cy="10142159"/>
          </a:xfrm>
          <a:prstGeom prst="rect">
            <a:avLst/>
          </a:prstGeom>
          <a:blipFill>
            <a:blip r:embed="rId2" cstate="print"/>
            <a:stretch>
              <a:fillRect/>
            </a:stretch>
          </a:blipFill>
        </p:spPr>
        <p:txBody>
          <a:bodyPr wrap="square" lIns="0" tIns="0" rIns="0" bIns="0" rtlCol="0"/>
          <a:lstStyle/>
          <a:p>
            <a:endParaRPr sz="2496" dirty="0"/>
          </a:p>
        </p:txBody>
      </p:sp>
      <p:sp>
        <p:nvSpPr>
          <p:cNvPr id="17" name="bk object 17"/>
          <p:cNvSpPr/>
          <p:nvPr/>
        </p:nvSpPr>
        <p:spPr>
          <a:xfrm>
            <a:off x="7200080" y="1475001"/>
            <a:ext cx="1877878" cy="0"/>
          </a:xfrm>
          <a:custGeom>
            <a:avLst/>
            <a:gdLst/>
            <a:ahLst/>
            <a:cxnLst/>
            <a:rect l="l" t="t" r="r" b="b"/>
            <a:pathLst>
              <a:path w="1877695">
                <a:moveTo>
                  <a:pt x="0" y="0"/>
                </a:moveTo>
                <a:lnTo>
                  <a:pt x="1877568" y="0"/>
                </a:lnTo>
              </a:path>
            </a:pathLst>
          </a:custGeom>
          <a:ln w="12192">
            <a:solidFill>
              <a:srgbClr val="1FB854"/>
            </a:solidFill>
          </a:ln>
        </p:spPr>
        <p:txBody>
          <a:bodyPr wrap="square" lIns="0" tIns="0" rIns="0" bIns="0" rtlCol="0"/>
          <a:lstStyle/>
          <a:p>
            <a:endParaRPr sz="2496" dirty="0"/>
          </a:p>
        </p:txBody>
      </p:sp>
      <p:sp>
        <p:nvSpPr>
          <p:cNvPr id="2" name="Holder 2"/>
          <p:cNvSpPr>
            <a:spLocks noGrp="1"/>
          </p:cNvSpPr>
          <p:nvPr>
            <p:ph type="title"/>
          </p:nvPr>
        </p:nvSpPr>
        <p:spPr/>
        <p:txBody>
          <a:bodyPr lIns="0" tIns="0" rIns="0" bIns="0"/>
          <a:lstStyle>
            <a:lvl1pPr>
              <a:defRPr sz="6399" b="0" i="0" u="heavy">
                <a:solidFill>
                  <a:srgbClr val="0462C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01760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4475194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3999" y="7776001"/>
            <a:ext cx="10080001" cy="796487"/>
          </a:xfrm>
        </p:spPr>
        <p:txBody>
          <a:bodyPr anchor="t">
            <a:normAutofit/>
          </a:bodyPr>
          <a:lstStyle>
            <a:lvl1pPr algn="l">
              <a:defRPr sz="4051">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3999" y="8572488"/>
            <a:ext cx="10080001" cy="796487"/>
          </a:xfrm>
        </p:spPr>
        <p:txBody>
          <a:bodyPr anchor="t">
            <a:normAutofit/>
          </a:bodyPr>
          <a:lstStyle>
            <a:lvl1pPr marL="0" indent="0" algn="l">
              <a:buNone/>
              <a:defRPr sz="3151">
                <a:solidFill>
                  <a:srgbClr val="00A956"/>
                </a:solidFill>
                <a:latin typeface="Georgia" panose="02040502050405020303" pitchFamily="18" charset="0"/>
              </a:defRPr>
            </a:lvl1pPr>
            <a:lvl2pPr marL="548854" indent="0" algn="ctr">
              <a:buNone/>
              <a:defRPr sz="2400"/>
            </a:lvl2pPr>
            <a:lvl3pPr marL="1097708" indent="0" algn="ctr">
              <a:buNone/>
              <a:defRPr sz="2160"/>
            </a:lvl3pPr>
            <a:lvl4pPr marL="1646562" indent="0" algn="ctr">
              <a:buNone/>
              <a:defRPr sz="1922"/>
            </a:lvl4pPr>
            <a:lvl5pPr marL="2195416" indent="0" algn="ctr">
              <a:buNone/>
              <a:defRPr sz="1922"/>
            </a:lvl5pPr>
            <a:lvl6pPr marL="2744270" indent="0" algn="ctr">
              <a:buNone/>
              <a:defRPr sz="1922"/>
            </a:lvl6pPr>
            <a:lvl7pPr marL="3293124" indent="0" algn="ctr">
              <a:buNone/>
              <a:defRPr sz="1922"/>
            </a:lvl7pPr>
            <a:lvl8pPr marL="3841976" indent="0" algn="ctr">
              <a:buNone/>
              <a:defRPr sz="1922"/>
            </a:lvl8pPr>
            <a:lvl9pPr marL="4390831" indent="0" algn="ctr">
              <a:buNone/>
              <a:defRPr sz="1922"/>
            </a:lvl9pPr>
          </a:lstStyle>
          <a:p>
            <a:r>
              <a:rPr lang="en-GB"/>
              <a:t>Click to edit Master subtitle style</a:t>
            </a:r>
            <a:endParaRPr lang="en-US" dirty="0"/>
          </a:p>
        </p:txBody>
      </p:sp>
    </p:spTree>
    <p:extLst>
      <p:ext uri="{BB962C8B-B14F-4D97-AF65-F5344CB8AC3E}">
        <p14:creationId xmlns:p14="http://schemas.microsoft.com/office/powerpoint/2010/main" val="39318100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1" y="3744000"/>
            <a:ext cx="10800000" cy="672893"/>
          </a:xfrm>
        </p:spPr>
        <p:txBody>
          <a:bodyPr anchor="t"/>
          <a:lstStyle>
            <a:lvl1pPr>
              <a:defRPr sz="4051"/>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1" y="4416894"/>
            <a:ext cx="10800000" cy="662313"/>
          </a:xfrm>
        </p:spPr>
        <p:txBody>
          <a:bodyPr anchor="t"/>
          <a:lstStyle>
            <a:lvl1pPr marL="0" indent="0">
              <a:buNone/>
              <a:defRPr sz="2700">
                <a:solidFill>
                  <a:srgbClr val="005336"/>
                </a:solidFill>
              </a:defRPr>
            </a:lvl1pPr>
            <a:lvl2pPr marL="548854" indent="0">
              <a:buNone/>
              <a:defRPr sz="2400">
                <a:solidFill>
                  <a:schemeClr val="tx1">
                    <a:tint val="75000"/>
                  </a:schemeClr>
                </a:solidFill>
              </a:defRPr>
            </a:lvl2pPr>
            <a:lvl3pPr marL="1097708" indent="0">
              <a:buNone/>
              <a:defRPr sz="2160">
                <a:solidFill>
                  <a:schemeClr val="tx1">
                    <a:tint val="75000"/>
                  </a:schemeClr>
                </a:solidFill>
              </a:defRPr>
            </a:lvl3pPr>
            <a:lvl4pPr marL="1646562" indent="0">
              <a:buNone/>
              <a:defRPr sz="1922">
                <a:solidFill>
                  <a:schemeClr val="tx1">
                    <a:tint val="75000"/>
                  </a:schemeClr>
                </a:solidFill>
              </a:defRPr>
            </a:lvl4pPr>
            <a:lvl5pPr marL="2195416" indent="0">
              <a:buNone/>
              <a:defRPr sz="1922">
                <a:solidFill>
                  <a:schemeClr val="tx1">
                    <a:tint val="75000"/>
                  </a:schemeClr>
                </a:solidFill>
              </a:defRPr>
            </a:lvl5pPr>
            <a:lvl6pPr marL="2744270" indent="0">
              <a:buNone/>
              <a:defRPr sz="1922">
                <a:solidFill>
                  <a:schemeClr val="tx1">
                    <a:tint val="75000"/>
                  </a:schemeClr>
                </a:solidFill>
              </a:defRPr>
            </a:lvl6pPr>
            <a:lvl7pPr marL="3293124" indent="0">
              <a:buNone/>
              <a:defRPr sz="1922">
                <a:solidFill>
                  <a:schemeClr val="tx1">
                    <a:tint val="75000"/>
                  </a:schemeClr>
                </a:solidFill>
              </a:defRPr>
            </a:lvl7pPr>
            <a:lvl8pPr marL="3841976" indent="0">
              <a:buNone/>
              <a:defRPr sz="1922">
                <a:solidFill>
                  <a:schemeClr val="tx1">
                    <a:tint val="75000"/>
                  </a:schemeClr>
                </a:solidFill>
              </a:defRPr>
            </a:lvl8pPr>
            <a:lvl9pPr marL="4390831" indent="0">
              <a:buNone/>
              <a:defRPr sz="1922">
                <a:solidFill>
                  <a:schemeClr val="tx1">
                    <a:tint val="75000"/>
                  </a:schemeClr>
                </a:solidFill>
              </a:defRPr>
            </a:lvl9pPr>
          </a:lstStyle>
          <a:p>
            <a:pPr lvl="0"/>
            <a:r>
              <a:rPr lang="en-GB"/>
              <a:t>Click to edit Master text styles</a:t>
            </a:r>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39999"/>
            <a:ext cx="2376000" cy="1485001"/>
          </a:xfrm>
          <a:prstGeom prst="rect">
            <a:avLst/>
          </a:prstGeom>
        </p:spPr>
      </p:pic>
    </p:spTree>
    <p:extLst>
      <p:ext uri="{BB962C8B-B14F-4D97-AF65-F5344CB8AC3E}">
        <p14:creationId xmlns:p14="http://schemas.microsoft.com/office/powerpoint/2010/main" val="44563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dirty="0"/>
              <a:t>06.11.19</a:t>
            </a:r>
            <a:endParaRPr lang="en-US" dirty="0"/>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746292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1920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2"/>
            <a:ext cx="6909475" cy="1784443"/>
          </a:xfrm>
        </p:spPr>
        <p:txBody>
          <a:bodyPr/>
          <a:lstStyle>
            <a:lvl1pPr marL="0" indent="0">
              <a:lnSpc>
                <a:spcPct val="100000"/>
              </a:lnSpc>
              <a:buNone/>
              <a:defRPr b="1"/>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6" y="2411999"/>
            <a:ext cx="6655766" cy="6445420"/>
          </a:xfrm>
        </p:spPr>
        <p:txBody>
          <a:bodyPr/>
          <a:lstStyle>
            <a:lvl1pPr>
              <a:lnSpc>
                <a:spcPts val="3871"/>
              </a:lnSpc>
              <a:defRPr sz="2251" b="1"/>
            </a:lvl1pPr>
            <a:lvl2pPr>
              <a:lnSpc>
                <a:spcPts val="3871"/>
              </a:lnSpc>
              <a:defRPr sz="2251" b="1"/>
            </a:lvl2pPr>
            <a:lvl3pPr>
              <a:lnSpc>
                <a:spcPts val="3871"/>
              </a:lnSpc>
              <a:defRPr sz="2251" b="1"/>
            </a:lvl3pPr>
            <a:lvl4pPr>
              <a:lnSpc>
                <a:spcPts val="3871"/>
              </a:lnSpc>
              <a:defRPr sz="2251" b="1"/>
            </a:lvl4pPr>
            <a:lvl5pPr>
              <a:lnSpc>
                <a:spcPts val="3871"/>
              </a:lnSpc>
              <a:defRPr sz="2251"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1"/>
            <a:ext cx="6909475" cy="4502320"/>
          </a:xfrm>
        </p:spPr>
        <p:txBody>
          <a:bodyPr/>
          <a:lstStyle>
            <a:lvl1pPr marL="0" indent="0">
              <a:lnSpc>
                <a:spcPct val="100000"/>
              </a:lnSpc>
              <a:spcBef>
                <a:spcPts val="0"/>
              </a:spcBef>
              <a:buNone/>
              <a:defRPr b="0"/>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Tree>
    <p:extLst>
      <p:ext uri="{BB962C8B-B14F-4D97-AF65-F5344CB8AC3E}">
        <p14:creationId xmlns:p14="http://schemas.microsoft.com/office/powerpoint/2010/main" val="10459087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4" y="2412002"/>
            <a:ext cx="6480000" cy="1784443"/>
          </a:xfrm>
        </p:spPr>
        <p:txBody>
          <a:bodyPr/>
          <a:lstStyle>
            <a:lvl1pPr marL="0" indent="0">
              <a:lnSpc>
                <a:spcPct val="100000"/>
              </a:lnSpc>
              <a:buNone/>
              <a:defRPr b="1"/>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4" y="4355101"/>
            <a:ext cx="6480000" cy="4502320"/>
          </a:xfrm>
        </p:spPr>
        <p:txBody>
          <a:bodyPr/>
          <a:lstStyle>
            <a:lvl1pPr marL="0" indent="0">
              <a:lnSpc>
                <a:spcPct val="100000"/>
              </a:lnSpc>
              <a:spcBef>
                <a:spcPts val="0"/>
              </a:spcBef>
              <a:buNone/>
              <a:defRPr b="0"/>
            </a:lvl1pPr>
            <a:lvl2pPr marL="548854" indent="0">
              <a:buNone/>
              <a:defRPr/>
            </a:lvl2pPr>
            <a:lvl3pPr marL="1097708" indent="0">
              <a:buNone/>
              <a:defRPr/>
            </a:lvl3pPr>
            <a:lvl4pPr marL="1646562" indent="0">
              <a:buNone/>
              <a:defRPr/>
            </a:lvl4pPr>
            <a:lvl5pPr marL="2195416"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2"/>
            <a:ext cx="7920000" cy="5399999"/>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25564224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308695" indent="-308695">
              <a:lnSpc>
                <a:spcPts val="3600"/>
              </a:lnSpc>
              <a:spcBef>
                <a:spcPts val="0"/>
              </a:spcBef>
              <a:buFont typeface="Arial" panose="020B0604020202020204" pitchFamily="34" charset="0"/>
              <a:buChar char="•"/>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Tree>
    <p:extLst>
      <p:ext uri="{BB962C8B-B14F-4D97-AF65-F5344CB8AC3E}">
        <p14:creationId xmlns:p14="http://schemas.microsoft.com/office/powerpoint/2010/main" val="859850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308695" indent="-308695">
              <a:lnSpc>
                <a:spcPts val="3600"/>
              </a:lnSpc>
              <a:spcBef>
                <a:spcPts val="0"/>
              </a:spcBef>
              <a:buFont typeface="Arial" panose="020B0604020202020204" pitchFamily="34" charset="0"/>
              <a:buChar char="•"/>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Tree>
    <p:extLst>
      <p:ext uri="{BB962C8B-B14F-4D97-AF65-F5344CB8AC3E}">
        <p14:creationId xmlns:p14="http://schemas.microsoft.com/office/powerpoint/2010/main" val="10738264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0" indent="0">
              <a:lnSpc>
                <a:spcPts val="3600"/>
              </a:lnSpc>
              <a:spcBef>
                <a:spcPts val="0"/>
              </a:spcBef>
              <a:buFont typeface="Arial" panose="020B0604020202020204" pitchFamily="34" charset="0"/>
              <a:buNone/>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Tree>
    <p:extLst>
      <p:ext uri="{BB962C8B-B14F-4D97-AF65-F5344CB8AC3E}">
        <p14:creationId xmlns:p14="http://schemas.microsoft.com/office/powerpoint/2010/main" val="14343337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3842"/>
            </a:lvl1pPr>
            <a:lvl2pPr marL="548854" indent="0">
              <a:buNone/>
              <a:defRPr sz="3362"/>
            </a:lvl2pPr>
            <a:lvl3pPr marL="1097708" indent="0">
              <a:buNone/>
              <a:defRPr sz="2880"/>
            </a:lvl3pPr>
            <a:lvl4pPr marL="1646562" indent="0">
              <a:buNone/>
              <a:defRPr sz="2400"/>
            </a:lvl4pPr>
            <a:lvl5pPr marL="2195416" indent="0">
              <a:buNone/>
              <a:defRPr sz="2400"/>
            </a:lvl5pPr>
            <a:lvl6pPr marL="2744270" indent="0">
              <a:buNone/>
              <a:defRPr sz="2400"/>
            </a:lvl6pPr>
            <a:lvl7pPr marL="3293124" indent="0">
              <a:buNone/>
              <a:defRPr sz="2400"/>
            </a:lvl7pPr>
            <a:lvl8pPr marL="3841976" indent="0">
              <a:buNone/>
              <a:defRPr sz="2400"/>
            </a:lvl8pPr>
            <a:lvl9pPr marL="4390831" indent="0">
              <a:buNone/>
              <a:defRPr sz="2400"/>
            </a:lvl9pPr>
          </a:lstStyle>
          <a:p>
            <a:r>
              <a:rPr lang="en-GB" dirty="0"/>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299"/>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1" y="1224000"/>
            <a:ext cx="5243495" cy="1423949"/>
          </a:xfrm>
        </p:spPr>
        <p:txBody>
          <a:bodyPr anchor="t"/>
          <a:lstStyle>
            <a:lvl1pPr>
              <a:defRPr sz="3842">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1" y="3047525"/>
            <a:ext cx="5243495" cy="5239226"/>
          </a:xfrm>
        </p:spPr>
        <p:txBody>
          <a:bodyPr/>
          <a:lstStyle>
            <a:lvl1pPr marL="0" indent="0">
              <a:lnSpc>
                <a:spcPts val="3600"/>
              </a:lnSpc>
              <a:spcBef>
                <a:spcPts val="0"/>
              </a:spcBef>
              <a:buFont typeface="Arial" panose="020B0604020202020204" pitchFamily="34" charset="0"/>
              <a:buNone/>
              <a:defRPr sz="2251" b="1">
                <a:solidFill>
                  <a:schemeClr val="bg1"/>
                </a:solidFill>
              </a:defRPr>
            </a:lvl1pPr>
            <a:lvl2pPr marL="548854" indent="0">
              <a:buNone/>
              <a:defRPr sz="1680"/>
            </a:lvl2pPr>
            <a:lvl3pPr marL="1097708" indent="0">
              <a:buNone/>
              <a:defRPr sz="1440"/>
            </a:lvl3pPr>
            <a:lvl4pPr marL="1646562" indent="0">
              <a:buNone/>
              <a:defRPr sz="1201"/>
            </a:lvl4pPr>
            <a:lvl5pPr marL="2195416" indent="0">
              <a:buNone/>
              <a:defRPr sz="1201"/>
            </a:lvl5pPr>
            <a:lvl6pPr marL="2744270" indent="0">
              <a:buNone/>
              <a:defRPr sz="1201"/>
            </a:lvl6pPr>
            <a:lvl7pPr marL="3293124" indent="0">
              <a:buNone/>
              <a:defRPr sz="1201"/>
            </a:lvl7pPr>
            <a:lvl8pPr marL="3841976" indent="0">
              <a:buNone/>
              <a:defRPr sz="1201"/>
            </a:lvl8pPr>
            <a:lvl9pPr marL="4390831" indent="0">
              <a:buNone/>
              <a:defRPr sz="1201"/>
            </a:lvl9pPr>
          </a:lstStyle>
          <a:p>
            <a:pPr lvl="0"/>
            <a:r>
              <a:rPr lang="en-GB"/>
              <a:t>Click to edit Master text styles</a:t>
            </a:r>
          </a:p>
        </p:txBody>
      </p:sp>
    </p:spTree>
    <p:extLst>
      <p:ext uri="{BB962C8B-B14F-4D97-AF65-F5344CB8AC3E}">
        <p14:creationId xmlns:p14="http://schemas.microsoft.com/office/powerpoint/2010/main" val="4282497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0428295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9058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3999" y="6480001"/>
            <a:ext cx="10080001" cy="1808233"/>
          </a:xfrm>
        </p:spPr>
        <p:txBody>
          <a:bodyPr anchor="t">
            <a:normAutofit/>
          </a:bodyPr>
          <a:lstStyle>
            <a:lvl1pPr algn="l">
              <a:defRPr sz="4231" b="1">
                <a:solidFill>
                  <a:srgbClr val="00A956"/>
                </a:solidFill>
                <a:latin typeface="Helvetica"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307819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dirty="0"/>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dirty="0"/>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C5D9C-CFD1-4791-99F7-C2C81FFD4B32}"/>
              </a:ext>
            </a:extLst>
          </p:cNvPr>
          <p:cNvSpPr>
            <a:spLocks noGrp="1"/>
          </p:cNvSpPr>
          <p:nvPr>
            <p:ph type="title"/>
          </p:nvPr>
        </p:nvSpPr>
        <p:spPr>
          <a:xfrm>
            <a:off x="1117709" y="540842"/>
            <a:ext cx="14022170" cy="196349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F418742-BB67-4F79-8EF0-46B6F21100F0}"/>
              </a:ext>
            </a:extLst>
          </p:cNvPr>
          <p:cNvSpPr>
            <a:spLocks noGrp="1"/>
          </p:cNvSpPr>
          <p:nvPr>
            <p:ph type="body" idx="1"/>
          </p:nvPr>
        </p:nvSpPr>
        <p:spPr>
          <a:xfrm>
            <a:off x="1117709" y="2704207"/>
            <a:ext cx="14022170"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BD24E27-72BF-4E97-A187-54B0DBC46BF4}"/>
              </a:ext>
            </a:extLst>
          </p:cNvPr>
          <p:cNvSpPr>
            <a:spLocks noGrp="1"/>
          </p:cNvSpPr>
          <p:nvPr>
            <p:ph type="dt" sz="half" idx="2"/>
          </p:nvPr>
        </p:nvSpPr>
        <p:spPr>
          <a:xfrm>
            <a:off x="1117709" y="9415345"/>
            <a:ext cx="3657957" cy="540841"/>
          </a:xfrm>
          <a:prstGeom prst="rect">
            <a:avLst/>
          </a:prstGeom>
        </p:spPr>
        <p:txBody>
          <a:bodyPr vert="horz" lIns="91440" tIns="45720" rIns="91440" bIns="45720" rtlCol="0" anchor="ctr"/>
          <a:lstStyle>
            <a:lvl1pPr algn="l">
              <a:defRPr sz="1600">
                <a:solidFill>
                  <a:schemeClr val="tx1">
                    <a:tint val="75000"/>
                  </a:schemeClr>
                </a:solidFill>
              </a:defRPr>
            </a:lvl1pPr>
          </a:lstStyle>
          <a:p>
            <a:fld id="{CF93995F-5988-45B9-9F44-A0B5D0104BFC}" type="datetimeFigureOut">
              <a:rPr lang="en-IE" smtClean="0"/>
              <a:t>06/09/2023</a:t>
            </a:fld>
            <a:endParaRPr lang="en-IE" dirty="0"/>
          </a:p>
        </p:txBody>
      </p:sp>
      <p:sp>
        <p:nvSpPr>
          <p:cNvPr id="5" name="Footer Placeholder 4">
            <a:extLst>
              <a:ext uri="{FF2B5EF4-FFF2-40B4-BE49-F238E27FC236}">
                <a16:creationId xmlns:a16="http://schemas.microsoft.com/office/drawing/2014/main" id="{AE9B9EC9-F963-4229-BF00-E48859C13B7F}"/>
              </a:ext>
            </a:extLst>
          </p:cNvPr>
          <p:cNvSpPr>
            <a:spLocks noGrp="1"/>
          </p:cNvSpPr>
          <p:nvPr>
            <p:ph type="ftr" sz="quarter" idx="3"/>
          </p:nvPr>
        </p:nvSpPr>
        <p:spPr>
          <a:xfrm>
            <a:off x="5385326" y="9415345"/>
            <a:ext cx="5486936" cy="54084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489999EF-B7CC-4FC8-AE55-5F1750D29A22}"/>
              </a:ext>
            </a:extLst>
          </p:cNvPr>
          <p:cNvSpPr>
            <a:spLocks noGrp="1"/>
          </p:cNvSpPr>
          <p:nvPr>
            <p:ph type="sldNum" sz="quarter" idx="4"/>
          </p:nvPr>
        </p:nvSpPr>
        <p:spPr>
          <a:xfrm>
            <a:off x="11481922" y="9415345"/>
            <a:ext cx="3657957" cy="540841"/>
          </a:xfrm>
          <a:prstGeom prst="rect">
            <a:avLst/>
          </a:prstGeom>
        </p:spPr>
        <p:txBody>
          <a:bodyPr vert="horz" lIns="91440" tIns="45720" rIns="91440" bIns="45720" rtlCol="0" anchor="ctr"/>
          <a:lstStyle>
            <a:lvl1pPr algn="r">
              <a:defRPr sz="1600">
                <a:solidFill>
                  <a:schemeClr val="tx1">
                    <a:tint val="75000"/>
                  </a:schemeClr>
                </a:solidFill>
              </a:defRPr>
            </a:lvl1pPr>
          </a:lstStyle>
          <a:p>
            <a:fld id="{60B9C127-EF1F-42ED-8982-52EC328E6FFE}" type="slidenum">
              <a:rPr lang="en-IE" smtClean="0"/>
              <a:t>‹#›</a:t>
            </a:fld>
            <a:endParaRPr lang="en-IE" dirty="0"/>
          </a:p>
        </p:txBody>
      </p:sp>
    </p:spTree>
    <p:extLst>
      <p:ext uri="{BB962C8B-B14F-4D97-AF65-F5344CB8AC3E}">
        <p14:creationId xmlns:p14="http://schemas.microsoft.com/office/powerpoint/2010/main" val="269918010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panose="020B0604020202020204" pitchFamily="34" charset="0"/>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1999"/>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1" y="9360001"/>
            <a:ext cx="3657957" cy="540841"/>
          </a:xfrm>
          <a:prstGeom prst="rect">
            <a:avLst/>
          </a:prstGeom>
        </p:spPr>
        <p:txBody>
          <a:bodyPr vert="horz" lIns="91440" tIns="45720" rIns="91440" bIns="45720" rtlCol="0" anchor="ctr">
            <a:noAutofit/>
          </a:bodyPr>
          <a:lstStyle>
            <a:lvl1pPr algn="l">
              <a:defRPr sz="1440">
                <a:solidFill>
                  <a:srgbClr val="005336"/>
                </a:solidFill>
                <a:latin typeface="Helvetica" pitchFamily="2" charset="0"/>
              </a:defRPr>
            </a:lvl1pPr>
          </a:lstStyle>
          <a:p>
            <a:r>
              <a:rPr lang="en-IE" dirty="0"/>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6" y="9360001"/>
            <a:ext cx="5486936" cy="540841"/>
          </a:xfrm>
          <a:prstGeom prst="rect">
            <a:avLst/>
          </a:prstGeom>
        </p:spPr>
        <p:txBody>
          <a:bodyPr vert="horz" lIns="91440" tIns="45720" rIns="91440" bIns="45720" rtlCol="0" anchor="ctr">
            <a:noAutofit/>
          </a:bodyPr>
          <a:lstStyle>
            <a:lvl1pPr algn="ctr">
              <a:defRPr sz="144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5" y="9360001"/>
            <a:ext cx="2983207" cy="540841"/>
          </a:xfrm>
          <a:prstGeom prst="rect">
            <a:avLst/>
          </a:prstGeom>
        </p:spPr>
        <p:txBody>
          <a:bodyPr vert="horz" lIns="91440" tIns="45720" rIns="91440" bIns="45720" rtlCol="0" anchor="ctr">
            <a:noAutofit/>
          </a:bodyPr>
          <a:lstStyle>
            <a:lvl1pPr algn="r">
              <a:defRPr sz="1440">
                <a:solidFill>
                  <a:srgbClr val="005336"/>
                </a:solidFill>
                <a:latin typeface="Helvetica" pitchFamily="2" charset="0"/>
              </a:defRPr>
            </a:lvl1pPr>
          </a:lstStyle>
          <a:p>
            <a:fld id="{78BCC47E-4B7D-1647-9F80-3037E352F95F}" type="slidenum">
              <a:rPr lang="en-US" smtClean="0"/>
              <a:pPr/>
              <a:t>‹#›</a:t>
            </a:fld>
            <a:endParaRPr lang="en-US" dirty="0"/>
          </a:p>
        </p:txBody>
      </p:sp>
    </p:spTree>
    <p:extLst>
      <p:ext uri="{BB962C8B-B14F-4D97-AF65-F5344CB8AC3E}">
        <p14:creationId xmlns:p14="http://schemas.microsoft.com/office/powerpoint/2010/main" val="7460016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hf sldNum="0" hdr="0" ftr="0"/>
  <p:txStyles>
    <p:titleStyle>
      <a:lvl1pPr algn="l" defTabSz="1097708" rtl="0" eaLnBrk="1" latinLnBrk="0" hangingPunct="1">
        <a:lnSpc>
          <a:spcPct val="90000"/>
        </a:lnSpc>
        <a:spcBef>
          <a:spcPct val="0"/>
        </a:spcBef>
        <a:buNone/>
        <a:defRPr sz="4051" b="0" kern="1200">
          <a:solidFill>
            <a:srgbClr val="005336"/>
          </a:solidFill>
          <a:latin typeface="Georgia" panose="02040502050405020303" pitchFamily="18" charset="0"/>
          <a:ea typeface="+mj-ea"/>
          <a:cs typeface="+mj-cs"/>
        </a:defRPr>
      </a:lvl1pPr>
    </p:titleStyle>
    <p:bodyStyle>
      <a:lvl1pPr marL="274426" indent="-274426" algn="l" defTabSz="1097708" rtl="0" eaLnBrk="1" latinLnBrk="0" hangingPunct="1">
        <a:lnSpc>
          <a:spcPct val="90000"/>
        </a:lnSpc>
        <a:spcBef>
          <a:spcPts val="1201"/>
        </a:spcBef>
        <a:buFont typeface="Arial" panose="020B0604020202020204" pitchFamily="34" charset="0"/>
        <a:buChar char="•"/>
        <a:defRPr sz="2071" kern="1200">
          <a:solidFill>
            <a:srgbClr val="005336"/>
          </a:solidFill>
          <a:latin typeface="Helvetica" pitchFamily="2" charset="0"/>
          <a:ea typeface="+mn-ea"/>
          <a:cs typeface="+mn-cs"/>
        </a:defRPr>
      </a:lvl1pPr>
      <a:lvl2pPr marL="823280"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2pPr>
      <a:lvl3pPr marL="1372135"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3pPr>
      <a:lvl4pPr marL="1920988"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4pPr>
      <a:lvl5pPr marL="2469842"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5pPr>
      <a:lvl6pPr marL="3018696"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7550"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6405"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5259"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708" rtl="0" eaLnBrk="1" latinLnBrk="0" hangingPunct="1">
        <a:defRPr sz="2160" kern="1200">
          <a:solidFill>
            <a:schemeClr val="tx1"/>
          </a:solidFill>
          <a:latin typeface="+mn-lt"/>
          <a:ea typeface="+mn-ea"/>
          <a:cs typeface="+mn-cs"/>
        </a:defRPr>
      </a:lvl1pPr>
      <a:lvl2pPr marL="548854" algn="l" defTabSz="1097708" rtl="0" eaLnBrk="1" latinLnBrk="0" hangingPunct="1">
        <a:defRPr sz="2160" kern="1200">
          <a:solidFill>
            <a:schemeClr val="tx1"/>
          </a:solidFill>
          <a:latin typeface="+mn-lt"/>
          <a:ea typeface="+mn-ea"/>
          <a:cs typeface="+mn-cs"/>
        </a:defRPr>
      </a:lvl2pPr>
      <a:lvl3pPr marL="1097708" algn="l" defTabSz="1097708" rtl="0" eaLnBrk="1" latinLnBrk="0" hangingPunct="1">
        <a:defRPr sz="2160" kern="1200">
          <a:solidFill>
            <a:schemeClr val="tx1"/>
          </a:solidFill>
          <a:latin typeface="+mn-lt"/>
          <a:ea typeface="+mn-ea"/>
          <a:cs typeface="+mn-cs"/>
        </a:defRPr>
      </a:lvl3pPr>
      <a:lvl4pPr marL="1646562" algn="l" defTabSz="1097708" rtl="0" eaLnBrk="1" latinLnBrk="0" hangingPunct="1">
        <a:defRPr sz="2160" kern="1200">
          <a:solidFill>
            <a:schemeClr val="tx1"/>
          </a:solidFill>
          <a:latin typeface="+mn-lt"/>
          <a:ea typeface="+mn-ea"/>
          <a:cs typeface="+mn-cs"/>
        </a:defRPr>
      </a:lvl4pPr>
      <a:lvl5pPr marL="2195416" algn="l" defTabSz="1097708" rtl="0" eaLnBrk="1" latinLnBrk="0" hangingPunct="1">
        <a:defRPr sz="2160" kern="1200">
          <a:solidFill>
            <a:schemeClr val="tx1"/>
          </a:solidFill>
          <a:latin typeface="+mn-lt"/>
          <a:ea typeface="+mn-ea"/>
          <a:cs typeface="+mn-cs"/>
        </a:defRPr>
      </a:lvl5pPr>
      <a:lvl6pPr marL="2744270" algn="l" defTabSz="1097708" rtl="0" eaLnBrk="1" latinLnBrk="0" hangingPunct="1">
        <a:defRPr sz="2160" kern="1200">
          <a:solidFill>
            <a:schemeClr val="tx1"/>
          </a:solidFill>
          <a:latin typeface="+mn-lt"/>
          <a:ea typeface="+mn-ea"/>
          <a:cs typeface="+mn-cs"/>
        </a:defRPr>
      </a:lvl6pPr>
      <a:lvl7pPr marL="3293124" algn="l" defTabSz="1097708" rtl="0" eaLnBrk="1" latinLnBrk="0" hangingPunct="1">
        <a:defRPr sz="2160" kern="1200">
          <a:solidFill>
            <a:schemeClr val="tx1"/>
          </a:solidFill>
          <a:latin typeface="+mn-lt"/>
          <a:ea typeface="+mn-ea"/>
          <a:cs typeface="+mn-cs"/>
        </a:defRPr>
      </a:lvl7pPr>
      <a:lvl8pPr marL="3841976" algn="l" defTabSz="1097708" rtl="0" eaLnBrk="1" latinLnBrk="0" hangingPunct="1">
        <a:defRPr sz="2160" kern="1200">
          <a:solidFill>
            <a:schemeClr val="tx1"/>
          </a:solidFill>
          <a:latin typeface="+mn-lt"/>
          <a:ea typeface="+mn-ea"/>
          <a:cs typeface="+mn-cs"/>
        </a:defRPr>
      </a:lvl8pPr>
      <a:lvl9pPr marL="4390831" algn="l" defTabSz="1097708"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CFB8E-FA6A-4D14-A15B-6E29BF6AD5D4}"/>
              </a:ext>
            </a:extLst>
          </p:cNvPr>
          <p:cNvSpPr>
            <a:spLocks noGrp="1"/>
          </p:cNvSpPr>
          <p:nvPr>
            <p:ph type="title"/>
          </p:nvPr>
        </p:nvSpPr>
        <p:spPr>
          <a:xfrm>
            <a:off x="1117709" y="540842"/>
            <a:ext cx="14022170" cy="196349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6AE8B4E-D73E-4B08-9FAA-9932FB9A67BE}"/>
              </a:ext>
            </a:extLst>
          </p:cNvPr>
          <p:cNvSpPr>
            <a:spLocks noGrp="1"/>
          </p:cNvSpPr>
          <p:nvPr>
            <p:ph type="body" idx="1"/>
          </p:nvPr>
        </p:nvSpPr>
        <p:spPr>
          <a:xfrm>
            <a:off x="1117709" y="2704207"/>
            <a:ext cx="14022170"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AFCA52-8E75-421B-B092-9031F28BB968}"/>
              </a:ext>
            </a:extLst>
          </p:cNvPr>
          <p:cNvSpPr>
            <a:spLocks noGrp="1"/>
          </p:cNvSpPr>
          <p:nvPr>
            <p:ph type="dt" sz="half" idx="2"/>
          </p:nvPr>
        </p:nvSpPr>
        <p:spPr>
          <a:xfrm>
            <a:off x="1117709" y="9415345"/>
            <a:ext cx="3657957" cy="540841"/>
          </a:xfrm>
          <a:prstGeom prst="rect">
            <a:avLst/>
          </a:prstGeom>
        </p:spPr>
        <p:txBody>
          <a:bodyPr vert="horz" lIns="91440" tIns="45720" rIns="91440" bIns="45720" rtlCol="0" anchor="ctr"/>
          <a:lstStyle>
            <a:lvl1pPr algn="l">
              <a:defRPr sz="1600">
                <a:solidFill>
                  <a:schemeClr val="tx1">
                    <a:tint val="75000"/>
                  </a:schemeClr>
                </a:solidFill>
              </a:defRPr>
            </a:lvl1pPr>
          </a:lstStyle>
          <a:p>
            <a:fld id="{AB0480E1-4975-45E9-9B60-0E839A8A7C43}" type="datetimeFigureOut">
              <a:rPr lang="en-IE" smtClean="0"/>
              <a:t>06/09/2023</a:t>
            </a:fld>
            <a:endParaRPr lang="en-IE" dirty="0"/>
          </a:p>
        </p:txBody>
      </p:sp>
      <p:sp>
        <p:nvSpPr>
          <p:cNvPr id="5" name="Footer Placeholder 4">
            <a:extLst>
              <a:ext uri="{FF2B5EF4-FFF2-40B4-BE49-F238E27FC236}">
                <a16:creationId xmlns:a16="http://schemas.microsoft.com/office/drawing/2014/main" id="{428D1B22-EE4B-42A6-8777-954D46CEAE7E}"/>
              </a:ext>
            </a:extLst>
          </p:cNvPr>
          <p:cNvSpPr>
            <a:spLocks noGrp="1"/>
          </p:cNvSpPr>
          <p:nvPr>
            <p:ph type="ftr" sz="quarter" idx="3"/>
          </p:nvPr>
        </p:nvSpPr>
        <p:spPr>
          <a:xfrm>
            <a:off x="5385326" y="9415345"/>
            <a:ext cx="5486936" cy="54084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711921F2-8A85-4200-B70C-B9FCA4EA0E70}"/>
              </a:ext>
            </a:extLst>
          </p:cNvPr>
          <p:cNvSpPr>
            <a:spLocks noGrp="1"/>
          </p:cNvSpPr>
          <p:nvPr>
            <p:ph type="sldNum" sz="quarter" idx="4"/>
          </p:nvPr>
        </p:nvSpPr>
        <p:spPr>
          <a:xfrm>
            <a:off x="11481922" y="9415345"/>
            <a:ext cx="3657957" cy="540841"/>
          </a:xfrm>
          <a:prstGeom prst="rect">
            <a:avLst/>
          </a:prstGeom>
        </p:spPr>
        <p:txBody>
          <a:bodyPr vert="horz" lIns="91440" tIns="45720" rIns="91440" bIns="45720" rtlCol="0" anchor="ctr"/>
          <a:lstStyle>
            <a:lvl1pPr algn="r">
              <a:defRPr sz="1600">
                <a:solidFill>
                  <a:schemeClr val="tx1">
                    <a:tint val="75000"/>
                  </a:schemeClr>
                </a:solidFill>
              </a:defRPr>
            </a:lvl1pPr>
          </a:lstStyle>
          <a:p>
            <a:fld id="{9BD704CF-9D3A-4681-BFBA-43FA8E653629}" type="slidenum">
              <a:rPr lang="en-IE" smtClean="0"/>
              <a:t>‹#›</a:t>
            </a:fld>
            <a:endParaRPr lang="en-IE" dirty="0"/>
          </a:p>
        </p:txBody>
      </p:sp>
    </p:spTree>
    <p:extLst>
      <p:ext uri="{BB962C8B-B14F-4D97-AF65-F5344CB8AC3E}">
        <p14:creationId xmlns:p14="http://schemas.microsoft.com/office/powerpoint/2010/main" val="12063922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panose="020B0604020202020204" pitchFamily="34" charset="0"/>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1999"/>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1" y="9360001"/>
            <a:ext cx="3657957" cy="540841"/>
          </a:xfrm>
          <a:prstGeom prst="rect">
            <a:avLst/>
          </a:prstGeom>
        </p:spPr>
        <p:txBody>
          <a:bodyPr vert="horz" lIns="91440" tIns="45720" rIns="91440" bIns="45720" rtlCol="0" anchor="ctr">
            <a:noAutofit/>
          </a:bodyPr>
          <a:lstStyle>
            <a:lvl1pPr algn="l">
              <a:defRPr sz="1440">
                <a:solidFill>
                  <a:srgbClr val="005336"/>
                </a:solidFill>
                <a:latin typeface="Helvetica" pitchFamily="2" charset="0"/>
              </a:defRPr>
            </a:lvl1pPr>
          </a:lstStyle>
          <a:p>
            <a:r>
              <a:rPr lang="en-IE" dirty="0"/>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6" y="9360001"/>
            <a:ext cx="5486936" cy="540841"/>
          </a:xfrm>
          <a:prstGeom prst="rect">
            <a:avLst/>
          </a:prstGeom>
        </p:spPr>
        <p:txBody>
          <a:bodyPr vert="horz" lIns="91440" tIns="45720" rIns="91440" bIns="45720" rtlCol="0" anchor="ctr">
            <a:noAutofit/>
          </a:bodyPr>
          <a:lstStyle>
            <a:lvl1pPr algn="ctr">
              <a:defRPr sz="144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5" y="9360001"/>
            <a:ext cx="2983207" cy="540841"/>
          </a:xfrm>
          <a:prstGeom prst="rect">
            <a:avLst/>
          </a:prstGeom>
        </p:spPr>
        <p:txBody>
          <a:bodyPr vert="horz" lIns="91440" tIns="45720" rIns="91440" bIns="45720" rtlCol="0" anchor="ctr">
            <a:noAutofit/>
          </a:bodyPr>
          <a:lstStyle>
            <a:lvl1pPr algn="r">
              <a:defRPr sz="1440">
                <a:solidFill>
                  <a:srgbClr val="005336"/>
                </a:solidFill>
                <a:latin typeface="Helvetica" pitchFamily="2" charset="0"/>
              </a:defRPr>
            </a:lvl1pPr>
          </a:lstStyle>
          <a:p>
            <a:fld id="{78BCC47E-4B7D-1647-9F80-3037E352F95F}" type="slidenum">
              <a:rPr lang="en-US" smtClean="0"/>
              <a:pPr/>
              <a:t>‹#›</a:t>
            </a:fld>
            <a:endParaRPr lang="en-US" dirty="0"/>
          </a:p>
        </p:txBody>
      </p:sp>
    </p:spTree>
    <p:extLst>
      <p:ext uri="{BB962C8B-B14F-4D97-AF65-F5344CB8AC3E}">
        <p14:creationId xmlns:p14="http://schemas.microsoft.com/office/powerpoint/2010/main" val="17304734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ftr="0"/>
  <p:txStyles>
    <p:titleStyle>
      <a:lvl1pPr algn="l" defTabSz="1097708" rtl="0" eaLnBrk="1" latinLnBrk="0" hangingPunct="1">
        <a:lnSpc>
          <a:spcPct val="90000"/>
        </a:lnSpc>
        <a:spcBef>
          <a:spcPct val="0"/>
        </a:spcBef>
        <a:buNone/>
        <a:defRPr sz="4051" b="0" kern="1200">
          <a:solidFill>
            <a:srgbClr val="005336"/>
          </a:solidFill>
          <a:latin typeface="Georgia" panose="02040502050405020303" pitchFamily="18" charset="0"/>
          <a:ea typeface="+mj-ea"/>
          <a:cs typeface="+mj-cs"/>
        </a:defRPr>
      </a:lvl1pPr>
    </p:titleStyle>
    <p:bodyStyle>
      <a:lvl1pPr marL="274426" indent="-274426" algn="l" defTabSz="1097708" rtl="0" eaLnBrk="1" latinLnBrk="0" hangingPunct="1">
        <a:lnSpc>
          <a:spcPct val="90000"/>
        </a:lnSpc>
        <a:spcBef>
          <a:spcPts val="1201"/>
        </a:spcBef>
        <a:buFont typeface="Arial" panose="020B0604020202020204" pitchFamily="34" charset="0"/>
        <a:buChar char="•"/>
        <a:defRPr sz="2071" kern="1200">
          <a:solidFill>
            <a:srgbClr val="005336"/>
          </a:solidFill>
          <a:latin typeface="Helvetica" pitchFamily="2" charset="0"/>
          <a:ea typeface="+mn-ea"/>
          <a:cs typeface="+mn-cs"/>
        </a:defRPr>
      </a:lvl1pPr>
      <a:lvl2pPr marL="823280"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2pPr>
      <a:lvl3pPr marL="1372135"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3pPr>
      <a:lvl4pPr marL="1920988"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4pPr>
      <a:lvl5pPr marL="2469842"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5pPr>
      <a:lvl6pPr marL="3018696"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7550"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6405"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5259"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708" rtl="0" eaLnBrk="1" latinLnBrk="0" hangingPunct="1">
        <a:defRPr sz="2160" kern="1200">
          <a:solidFill>
            <a:schemeClr val="tx1"/>
          </a:solidFill>
          <a:latin typeface="+mn-lt"/>
          <a:ea typeface="+mn-ea"/>
          <a:cs typeface="+mn-cs"/>
        </a:defRPr>
      </a:lvl1pPr>
      <a:lvl2pPr marL="548854" algn="l" defTabSz="1097708" rtl="0" eaLnBrk="1" latinLnBrk="0" hangingPunct="1">
        <a:defRPr sz="2160" kern="1200">
          <a:solidFill>
            <a:schemeClr val="tx1"/>
          </a:solidFill>
          <a:latin typeface="+mn-lt"/>
          <a:ea typeface="+mn-ea"/>
          <a:cs typeface="+mn-cs"/>
        </a:defRPr>
      </a:lvl2pPr>
      <a:lvl3pPr marL="1097708" algn="l" defTabSz="1097708" rtl="0" eaLnBrk="1" latinLnBrk="0" hangingPunct="1">
        <a:defRPr sz="2160" kern="1200">
          <a:solidFill>
            <a:schemeClr val="tx1"/>
          </a:solidFill>
          <a:latin typeface="+mn-lt"/>
          <a:ea typeface="+mn-ea"/>
          <a:cs typeface="+mn-cs"/>
        </a:defRPr>
      </a:lvl3pPr>
      <a:lvl4pPr marL="1646562" algn="l" defTabSz="1097708" rtl="0" eaLnBrk="1" latinLnBrk="0" hangingPunct="1">
        <a:defRPr sz="2160" kern="1200">
          <a:solidFill>
            <a:schemeClr val="tx1"/>
          </a:solidFill>
          <a:latin typeface="+mn-lt"/>
          <a:ea typeface="+mn-ea"/>
          <a:cs typeface="+mn-cs"/>
        </a:defRPr>
      </a:lvl4pPr>
      <a:lvl5pPr marL="2195416" algn="l" defTabSz="1097708" rtl="0" eaLnBrk="1" latinLnBrk="0" hangingPunct="1">
        <a:defRPr sz="2160" kern="1200">
          <a:solidFill>
            <a:schemeClr val="tx1"/>
          </a:solidFill>
          <a:latin typeface="+mn-lt"/>
          <a:ea typeface="+mn-ea"/>
          <a:cs typeface="+mn-cs"/>
        </a:defRPr>
      </a:lvl5pPr>
      <a:lvl6pPr marL="2744270" algn="l" defTabSz="1097708" rtl="0" eaLnBrk="1" latinLnBrk="0" hangingPunct="1">
        <a:defRPr sz="2160" kern="1200">
          <a:solidFill>
            <a:schemeClr val="tx1"/>
          </a:solidFill>
          <a:latin typeface="+mn-lt"/>
          <a:ea typeface="+mn-ea"/>
          <a:cs typeface="+mn-cs"/>
        </a:defRPr>
      </a:lvl6pPr>
      <a:lvl7pPr marL="3293124" algn="l" defTabSz="1097708" rtl="0" eaLnBrk="1" latinLnBrk="0" hangingPunct="1">
        <a:defRPr sz="2160" kern="1200">
          <a:solidFill>
            <a:schemeClr val="tx1"/>
          </a:solidFill>
          <a:latin typeface="+mn-lt"/>
          <a:ea typeface="+mn-ea"/>
          <a:cs typeface="+mn-cs"/>
        </a:defRPr>
      </a:lvl7pPr>
      <a:lvl8pPr marL="3841976" algn="l" defTabSz="1097708" rtl="0" eaLnBrk="1" latinLnBrk="0" hangingPunct="1">
        <a:defRPr sz="2160" kern="1200">
          <a:solidFill>
            <a:schemeClr val="tx1"/>
          </a:solidFill>
          <a:latin typeface="+mn-lt"/>
          <a:ea typeface="+mn-ea"/>
          <a:cs typeface="+mn-cs"/>
        </a:defRPr>
      </a:lvl8pPr>
      <a:lvl9pPr marL="4390831" algn="l" defTabSz="1097708"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11" y="540845"/>
            <a:ext cx="14022169" cy="19634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11" y="2704207"/>
            <a:ext cx="14022169"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710" y="9415348"/>
            <a:ext cx="3657957" cy="540841"/>
          </a:xfrm>
          <a:prstGeom prst="rect">
            <a:avLst/>
          </a:prstGeom>
        </p:spPr>
        <p:txBody>
          <a:bodyPr vert="horz" lIns="91440" tIns="45720" rIns="91440" bIns="45720" rtlCol="0" anchor="ctr"/>
          <a:lstStyle>
            <a:lvl1pPr algn="l">
              <a:defRPr sz="1778">
                <a:solidFill>
                  <a:schemeClr val="tx1">
                    <a:tint val="75000"/>
                  </a:schemeClr>
                </a:solidFill>
              </a:defRPr>
            </a:lvl1pPr>
          </a:lstStyle>
          <a:p>
            <a:fld id="{62D280A1-DE44-4171-9CDB-63332BE3F5E4}" type="datetimeFigureOut">
              <a:rPr lang="en-GB" smtClean="0"/>
              <a:t>06/09/2023</a:t>
            </a:fld>
            <a:endParaRPr lang="en-GB" dirty="0"/>
          </a:p>
        </p:txBody>
      </p:sp>
      <p:sp>
        <p:nvSpPr>
          <p:cNvPr id="5" name="Footer Placeholder 4"/>
          <p:cNvSpPr>
            <a:spLocks noGrp="1"/>
          </p:cNvSpPr>
          <p:nvPr>
            <p:ph type="ftr" sz="quarter" idx="3"/>
          </p:nvPr>
        </p:nvSpPr>
        <p:spPr>
          <a:xfrm>
            <a:off x="5385327" y="9415348"/>
            <a:ext cx="5486935" cy="540841"/>
          </a:xfrm>
          <a:prstGeom prst="rect">
            <a:avLst/>
          </a:prstGeom>
        </p:spPr>
        <p:txBody>
          <a:bodyPr vert="horz" lIns="91440" tIns="45720" rIns="91440" bIns="45720" rtlCol="0" anchor="ctr"/>
          <a:lstStyle>
            <a:lvl1pPr algn="ctr">
              <a:defRPr sz="1778">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1481921" y="9415348"/>
            <a:ext cx="3657957" cy="540841"/>
          </a:xfrm>
          <a:prstGeom prst="rect">
            <a:avLst/>
          </a:prstGeom>
        </p:spPr>
        <p:txBody>
          <a:bodyPr vert="horz" lIns="91440" tIns="45720" rIns="91440" bIns="45720" rtlCol="0" anchor="ctr"/>
          <a:lstStyle>
            <a:lvl1pPr algn="r">
              <a:defRPr sz="1778">
                <a:solidFill>
                  <a:schemeClr val="tx1">
                    <a:tint val="75000"/>
                  </a:schemeClr>
                </a:solidFill>
              </a:defRPr>
            </a:lvl1pPr>
          </a:lstStyle>
          <a:p>
            <a:fld id="{280D4621-7D4B-41A4-B8A0-CC025298F95B}" type="slidenum">
              <a:rPr lang="en-GB" smtClean="0"/>
              <a:t>‹#›</a:t>
            </a:fld>
            <a:endParaRPr lang="en-GB" dirty="0"/>
          </a:p>
        </p:txBody>
      </p:sp>
    </p:spTree>
    <p:extLst>
      <p:ext uri="{BB962C8B-B14F-4D97-AF65-F5344CB8AC3E}">
        <p14:creationId xmlns:p14="http://schemas.microsoft.com/office/powerpoint/2010/main" val="152303666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1354501" rtl="0" eaLnBrk="1" latinLnBrk="0" hangingPunct="1">
        <a:lnSpc>
          <a:spcPct val="90000"/>
        </a:lnSpc>
        <a:spcBef>
          <a:spcPct val="0"/>
        </a:spcBef>
        <a:buNone/>
        <a:defRPr sz="6518" kern="1200">
          <a:solidFill>
            <a:schemeClr val="tx1"/>
          </a:solidFill>
          <a:latin typeface="+mj-lt"/>
          <a:ea typeface="+mj-ea"/>
          <a:cs typeface="+mj-cs"/>
        </a:defRPr>
      </a:lvl1pPr>
    </p:titleStyle>
    <p:bodyStyle>
      <a:lvl1pPr marL="338625" indent="-338625" algn="l" defTabSz="1354501" rtl="0" eaLnBrk="1" latinLnBrk="0" hangingPunct="1">
        <a:lnSpc>
          <a:spcPct val="90000"/>
        </a:lnSpc>
        <a:spcBef>
          <a:spcPts val="1481"/>
        </a:spcBef>
        <a:buFont typeface="Arial" panose="020B0604020202020204" pitchFamily="34" charset="0"/>
        <a:buChar char="•"/>
        <a:defRPr sz="4148" kern="1200">
          <a:solidFill>
            <a:schemeClr val="tx1"/>
          </a:solidFill>
          <a:latin typeface="+mn-lt"/>
          <a:ea typeface="+mn-ea"/>
          <a:cs typeface="+mn-cs"/>
        </a:defRPr>
      </a:lvl1pPr>
      <a:lvl2pPr marL="1015876" indent="-338625" algn="l" defTabSz="1354501" rtl="0" eaLnBrk="1" latinLnBrk="0" hangingPunct="1">
        <a:lnSpc>
          <a:spcPct val="90000"/>
        </a:lnSpc>
        <a:spcBef>
          <a:spcPts val="741"/>
        </a:spcBef>
        <a:buFont typeface="Arial" panose="020B0604020202020204" pitchFamily="34" charset="0"/>
        <a:buChar char="•"/>
        <a:defRPr sz="3555" kern="1200">
          <a:solidFill>
            <a:schemeClr val="tx1"/>
          </a:solidFill>
          <a:latin typeface="+mn-lt"/>
          <a:ea typeface="+mn-ea"/>
          <a:cs typeface="+mn-cs"/>
        </a:defRPr>
      </a:lvl2pPr>
      <a:lvl3pPr marL="1693126" indent="-338625" algn="l" defTabSz="1354501" rtl="0" eaLnBrk="1" latinLnBrk="0" hangingPunct="1">
        <a:lnSpc>
          <a:spcPct val="90000"/>
        </a:lnSpc>
        <a:spcBef>
          <a:spcPts val="741"/>
        </a:spcBef>
        <a:buFont typeface="Arial" panose="020B0604020202020204" pitchFamily="34" charset="0"/>
        <a:buChar char="•"/>
        <a:defRPr sz="2963" kern="1200">
          <a:solidFill>
            <a:schemeClr val="tx1"/>
          </a:solidFill>
          <a:latin typeface="+mn-lt"/>
          <a:ea typeface="+mn-ea"/>
          <a:cs typeface="+mn-cs"/>
        </a:defRPr>
      </a:lvl3pPr>
      <a:lvl4pPr marL="2370376"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4pPr>
      <a:lvl5pPr marL="3047627"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5pPr>
      <a:lvl6pPr marL="3724877"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6pPr>
      <a:lvl7pPr marL="4402127"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7pPr>
      <a:lvl8pPr marL="5079378"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8pPr>
      <a:lvl9pPr marL="5756628"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354501" rtl="0" eaLnBrk="1" latinLnBrk="0" hangingPunct="1">
        <a:defRPr sz="2666" kern="1200">
          <a:solidFill>
            <a:schemeClr val="tx1"/>
          </a:solidFill>
          <a:latin typeface="+mn-lt"/>
          <a:ea typeface="+mn-ea"/>
          <a:cs typeface="+mn-cs"/>
        </a:defRPr>
      </a:lvl1pPr>
      <a:lvl2pPr marL="677250" algn="l" defTabSz="1354501" rtl="0" eaLnBrk="1" latinLnBrk="0" hangingPunct="1">
        <a:defRPr sz="2666" kern="1200">
          <a:solidFill>
            <a:schemeClr val="tx1"/>
          </a:solidFill>
          <a:latin typeface="+mn-lt"/>
          <a:ea typeface="+mn-ea"/>
          <a:cs typeface="+mn-cs"/>
        </a:defRPr>
      </a:lvl2pPr>
      <a:lvl3pPr marL="1354501" algn="l" defTabSz="1354501" rtl="0" eaLnBrk="1" latinLnBrk="0" hangingPunct="1">
        <a:defRPr sz="2666" kern="1200">
          <a:solidFill>
            <a:schemeClr val="tx1"/>
          </a:solidFill>
          <a:latin typeface="+mn-lt"/>
          <a:ea typeface="+mn-ea"/>
          <a:cs typeface="+mn-cs"/>
        </a:defRPr>
      </a:lvl3pPr>
      <a:lvl4pPr marL="2031751" algn="l" defTabSz="1354501" rtl="0" eaLnBrk="1" latinLnBrk="0" hangingPunct="1">
        <a:defRPr sz="2666" kern="1200">
          <a:solidFill>
            <a:schemeClr val="tx1"/>
          </a:solidFill>
          <a:latin typeface="+mn-lt"/>
          <a:ea typeface="+mn-ea"/>
          <a:cs typeface="+mn-cs"/>
        </a:defRPr>
      </a:lvl4pPr>
      <a:lvl5pPr marL="2709001" algn="l" defTabSz="1354501" rtl="0" eaLnBrk="1" latinLnBrk="0" hangingPunct="1">
        <a:defRPr sz="2666" kern="1200">
          <a:solidFill>
            <a:schemeClr val="tx1"/>
          </a:solidFill>
          <a:latin typeface="+mn-lt"/>
          <a:ea typeface="+mn-ea"/>
          <a:cs typeface="+mn-cs"/>
        </a:defRPr>
      </a:lvl5pPr>
      <a:lvl6pPr marL="3386252" algn="l" defTabSz="1354501" rtl="0" eaLnBrk="1" latinLnBrk="0" hangingPunct="1">
        <a:defRPr sz="2666" kern="1200">
          <a:solidFill>
            <a:schemeClr val="tx1"/>
          </a:solidFill>
          <a:latin typeface="+mn-lt"/>
          <a:ea typeface="+mn-ea"/>
          <a:cs typeface="+mn-cs"/>
        </a:defRPr>
      </a:lvl6pPr>
      <a:lvl7pPr marL="4063502" algn="l" defTabSz="1354501" rtl="0" eaLnBrk="1" latinLnBrk="0" hangingPunct="1">
        <a:defRPr sz="2666" kern="1200">
          <a:solidFill>
            <a:schemeClr val="tx1"/>
          </a:solidFill>
          <a:latin typeface="+mn-lt"/>
          <a:ea typeface="+mn-ea"/>
          <a:cs typeface="+mn-cs"/>
        </a:defRPr>
      </a:lvl7pPr>
      <a:lvl8pPr marL="4740753" algn="l" defTabSz="1354501" rtl="0" eaLnBrk="1" latinLnBrk="0" hangingPunct="1">
        <a:defRPr sz="2666" kern="1200">
          <a:solidFill>
            <a:schemeClr val="tx1"/>
          </a:solidFill>
          <a:latin typeface="+mn-lt"/>
          <a:ea typeface="+mn-ea"/>
          <a:cs typeface="+mn-cs"/>
        </a:defRPr>
      </a:lvl8pPr>
      <a:lvl9pPr marL="5418003" algn="l" defTabSz="1354501" rtl="0" eaLnBrk="1" latinLnBrk="0" hangingPunct="1">
        <a:defRPr sz="26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dirty="0"/>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dirty="0"/>
          </a:p>
        </p:txBody>
      </p:sp>
    </p:spTree>
    <p:extLst>
      <p:ext uri="{BB962C8B-B14F-4D97-AF65-F5344CB8AC3E}">
        <p14:creationId xmlns:p14="http://schemas.microsoft.com/office/powerpoint/2010/main" val="130275304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dirty="0"/>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dirty="0"/>
          </a:p>
        </p:txBody>
      </p:sp>
    </p:spTree>
    <p:extLst>
      <p:ext uri="{BB962C8B-B14F-4D97-AF65-F5344CB8AC3E}">
        <p14:creationId xmlns:p14="http://schemas.microsoft.com/office/powerpoint/2010/main" val="358085429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11" y="540845"/>
            <a:ext cx="14022169" cy="19634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17711" y="2704207"/>
            <a:ext cx="14022169"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17710" y="9415348"/>
            <a:ext cx="3657957" cy="540841"/>
          </a:xfrm>
          <a:prstGeom prst="rect">
            <a:avLst/>
          </a:prstGeom>
        </p:spPr>
        <p:txBody>
          <a:bodyPr vert="horz" lIns="91440" tIns="45720" rIns="91440" bIns="45720" rtlCol="0" anchor="ctr"/>
          <a:lstStyle>
            <a:lvl1pPr algn="l">
              <a:defRPr sz="1778">
                <a:solidFill>
                  <a:schemeClr val="tx1">
                    <a:tint val="75000"/>
                  </a:schemeClr>
                </a:solidFill>
              </a:defRPr>
            </a:lvl1pPr>
          </a:lstStyle>
          <a:p>
            <a:fld id="{62D280A1-DE44-4171-9CDB-63332BE3F5E4}" type="datetimeFigureOut">
              <a:rPr lang="en-GB" smtClean="0"/>
              <a:t>06/09/2023</a:t>
            </a:fld>
            <a:endParaRPr lang="en-GB" dirty="0"/>
          </a:p>
        </p:txBody>
      </p:sp>
      <p:sp>
        <p:nvSpPr>
          <p:cNvPr id="5" name="Footer Placeholder 4"/>
          <p:cNvSpPr>
            <a:spLocks noGrp="1"/>
          </p:cNvSpPr>
          <p:nvPr>
            <p:ph type="ftr" sz="quarter" idx="3"/>
          </p:nvPr>
        </p:nvSpPr>
        <p:spPr>
          <a:xfrm>
            <a:off x="5385327" y="9415348"/>
            <a:ext cx="5486935" cy="540841"/>
          </a:xfrm>
          <a:prstGeom prst="rect">
            <a:avLst/>
          </a:prstGeom>
        </p:spPr>
        <p:txBody>
          <a:bodyPr vert="horz" lIns="91440" tIns="45720" rIns="91440" bIns="45720" rtlCol="0" anchor="ctr"/>
          <a:lstStyle>
            <a:lvl1pPr algn="ctr">
              <a:defRPr sz="1778">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1481921" y="9415348"/>
            <a:ext cx="3657957" cy="540841"/>
          </a:xfrm>
          <a:prstGeom prst="rect">
            <a:avLst/>
          </a:prstGeom>
        </p:spPr>
        <p:txBody>
          <a:bodyPr vert="horz" lIns="91440" tIns="45720" rIns="91440" bIns="45720" rtlCol="0" anchor="ctr"/>
          <a:lstStyle>
            <a:lvl1pPr algn="r">
              <a:defRPr sz="1778">
                <a:solidFill>
                  <a:schemeClr val="tx1">
                    <a:tint val="75000"/>
                  </a:schemeClr>
                </a:solidFill>
              </a:defRPr>
            </a:lvl1pPr>
          </a:lstStyle>
          <a:p>
            <a:fld id="{280D4621-7D4B-41A4-B8A0-CC025298F95B}" type="slidenum">
              <a:rPr lang="en-GB" smtClean="0"/>
              <a:t>‹#›</a:t>
            </a:fld>
            <a:endParaRPr lang="en-GB" dirty="0"/>
          </a:p>
        </p:txBody>
      </p:sp>
    </p:spTree>
    <p:extLst>
      <p:ext uri="{BB962C8B-B14F-4D97-AF65-F5344CB8AC3E}">
        <p14:creationId xmlns:p14="http://schemas.microsoft.com/office/powerpoint/2010/main" val="295906428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1354501" rtl="0" eaLnBrk="1" latinLnBrk="0" hangingPunct="1">
        <a:lnSpc>
          <a:spcPct val="90000"/>
        </a:lnSpc>
        <a:spcBef>
          <a:spcPct val="0"/>
        </a:spcBef>
        <a:buNone/>
        <a:defRPr sz="6518" kern="1200">
          <a:solidFill>
            <a:schemeClr val="tx1"/>
          </a:solidFill>
          <a:latin typeface="+mj-lt"/>
          <a:ea typeface="+mj-ea"/>
          <a:cs typeface="+mj-cs"/>
        </a:defRPr>
      </a:lvl1pPr>
    </p:titleStyle>
    <p:bodyStyle>
      <a:lvl1pPr marL="338625" indent="-338625" algn="l" defTabSz="1354501" rtl="0" eaLnBrk="1" latinLnBrk="0" hangingPunct="1">
        <a:lnSpc>
          <a:spcPct val="90000"/>
        </a:lnSpc>
        <a:spcBef>
          <a:spcPts val="1481"/>
        </a:spcBef>
        <a:buFont typeface="Arial" panose="020B0604020202020204" pitchFamily="34" charset="0"/>
        <a:buChar char="•"/>
        <a:defRPr sz="4148" kern="1200">
          <a:solidFill>
            <a:schemeClr val="tx1"/>
          </a:solidFill>
          <a:latin typeface="+mn-lt"/>
          <a:ea typeface="+mn-ea"/>
          <a:cs typeface="+mn-cs"/>
        </a:defRPr>
      </a:lvl1pPr>
      <a:lvl2pPr marL="1015876" indent="-338625" algn="l" defTabSz="1354501" rtl="0" eaLnBrk="1" latinLnBrk="0" hangingPunct="1">
        <a:lnSpc>
          <a:spcPct val="90000"/>
        </a:lnSpc>
        <a:spcBef>
          <a:spcPts val="741"/>
        </a:spcBef>
        <a:buFont typeface="Arial" panose="020B0604020202020204" pitchFamily="34" charset="0"/>
        <a:buChar char="•"/>
        <a:defRPr sz="3555" kern="1200">
          <a:solidFill>
            <a:schemeClr val="tx1"/>
          </a:solidFill>
          <a:latin typeface="+mn-lt"/>
          <a:ea typeface="+mn-ea"/>
          <a:cs typeface="+mn-cs"/>
        </a:defRPr>
      </a:lvl2pPr>
      <a:lvl3pPr marL="1693126" indent="-338625" algn="l" defTabSz="1354501" rtl="0" eaLnBrk="1" latinLnBrk="0" hangingPunct="1">
        <a:lnSpc>
          <a:spcPct val="90000"/>
        </a:lnSpc>
        <a:spcBef>
          <a:spcPts val="741"/>
        </a:spcBef>
        <a:buFont typeface="Arial" panose="020B0604020202020204" pitchFamily="34" charset="0"/>
        <a:buChar char="•"/>
        <a:defRPr sz="2963" kern="1200">
          <a:solidFill>
            <a:schemeClr val="tx1"/>
          </a:solidFill>
          <a:latin typeface="+mn-lt"/>
          <a:ea typeface="+mn-ea"/>
          <a:cs typeface="+mn-cs"/>
        </a:defRPr>
      </a:lvl3pPr>
      <a:lvl4pPr marL="2370376"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4pPr>
      <a:lvl5pPr marL="3047627"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5pPr>
      <a:lvl6pPr marL="3724877"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6pPr>
      <a:lvl7pPr marL="4402127"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7pPr>
      <a:lvl8pPr marL="5079378"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8pPr>
      <a:lvl9pPr marL="5756628" indent="-338625" algn="l" defTabSz="1354501" rtl="0" eaLnBrk="1" latinLnBrk="0" hangingPunct="1">
        <a:lnSpc>
          <a:spcPct val="90000"/>
        </a:lnSpc>
        <a:spcBef>
          <a:spcPts val="741"/>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354501" rtl="0" eaLnBrk="1" latinLnBrk="0" hangingPunct="1">
        <a:defRPr sz="2666" kern="1200">
          <a:solidFill>
            <a:schemeClr val="tx1"/>
          </a:solidFill>
          <a:latin typeface="+mn-lt"/>
          <a:ea typeface="+mn-ea"/>
          <a:cs typeface="+mn-cs"/>
        </a:defRPr>
      </a:lvl1pPr>
      <a:lvl2pPr marL="677250" algn="l" defTabSz="1354501" rtl="0" eaLnBrk="1" latinLnBrk="0" hangingPunct="1">
        <a:defRPr sz="2666" kern="1200">
          <a:solidFill>
            <a:schemeClr val="tx1"/>
          </a:solidFill>
          <a:latin typeface="+mn-lt"/>
          <a:ea typeface="+mn-ea"/>
          <a:cs typeface="+mn-cs"/>
        </a:defRPr>
      </a:lvl2pPr>
      <a:lvl3pPr marL="1354501" algn="l" defTabSz="1354501" rtl="0" eaLnBrk="1" latinLnBrk="0" hangingPunct="1">
        <a:defRPr sz="2666" kern="1200">
          <a:solidFill>
            <a:schemeClr val="tx1"/>
          </a:solidFill>
          <a:latin typeface="+mn-lt"/>
          <a:ea typeface="+mn-ea"/>
          <a:cs typeface="+mn-cs"/>
        </a:defRPr>
      </a:lvl3pPr>
      <a:lvl4pPr marL="2031751" algn="l" defTabSz="1354501" rtl="0" eaLnBrk="1" latinLnBrk="0" hangingPunct="1">
        <a:defRPr sz="2666" kern="1200">
          <a:solidFill>
            <a:schemeClr val="tx1"/>
          </a:solidFill>
          <a:latin typeface="+mn-lt"/>
          <a:ea typeface="+mn-ea"/>
          <a:cs typeface="+mn-cs"/>
        </a:defRPr>
      </a:lvl4pPr>
      <a:lvl5pPr marL="2709001" algn="l" defTabSz="1354501" rtl="0" eaLnBrk="1" latinLnBrk="0" hangingPunct="1">
        <a:defRPr sz="2666" kern="1200">
          <a:solidFill>
            <a:schemeClr val="tx1"/>
          </a:solidFill>
          <a:latin typeface="+mn-lt"/>
          <a:ea typeface="+mn-ea"/>
          <a:cs typeface="+mn-cs"/>
        </a:defRPr>
      </a:lvl5pPr>
      <a:lvl6pPr marL="3386252" algn="l" defTabSz="1354501" rtl="0" eaLnBrk="1" latinLnBrk="0" hangingPunct="1">
        <a:defRPr sz="2666" kern="1200">
          <a:solidFill>
            <a:schemeClr val="tx1"/>
          </a:solidFill>
          <a:latin typeface="+mn-lt"/>
          <a:ea typeface="+mn-ea"/>
          <a:cs typeface="+mn-cs"/>
        </a:defRPr>
      </a:lvl6pPr>
      <a:lvl7pPr marL="4063502" algn="l" defTabSz="1354501" rtl="0" eaLnBrk="1" latinLnBrk="0" hangingPunct="1">
        <a:defRPr sz="2666" kern="1200">
          <a:solidFill>
            <a:schemeClr val="tx1"/>
          </a:solidFill>
          <a:latin typeface="+mn-lt"/>
          <a:ea typeface="+mn-ea"/>
          <a:cs typeface="+mn-cs"/>
        </a:defRPr>
      </a:lvl7pPr>
      <a:lvl8pPr marL="4740753" algn="l" defTabSz="1354501" rtl="0" eaLnBrk="1" latinLnBrk="0" hangingPunct="1">
        <a:defRPr sz="2666" kern="1200">
          <a:solidFill>
            <a:schemeClr val="tx1"/>
          </a:solidFill>
          <a:latin typeface="+mn-lt"/>
          <a:ea typeface="+mn-ea"/>
          <a:cs typeface="+mn-cs"/>
        </a:defRPr>
      </a:lvl8pPr>
      <a:lvl9pPr marL="5418003" algn="l" defTabSz="1354501" rtl="0" eaLnBrk="1" latinLnBrk="0" hangingPunct="1">
        <a:defRPr sz="26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32232" y="663217"/>
            <a:ext cx="13599472" cy="984885"/>
          </a:xfrm>
          <a:prstGeom prst="rect">
            <a:avLst/>
          </a:prstGeom>
        </p:spPr>
        <p:txBody>
          <a:bodyPr wrap="square" lIns="0" tIns="0" rIns="0" bIns="0">
            <a:spAutoFit/>
          </a:bodyPr>
          <a:lstStyle>
            <a:lvl1pPr>
              <a:defRPr sz="6400" b="0" i="0" u="heavy">
                <a:solidFill>
                  <a:srgbClr val="0462C1"/>
                </a:solidFill>
                <a:latin typeface="Calibri Light"/>
                <a:cs typeface="Calibri Light"/>
              </a:defRPr>
            </a:lvl1pPr>
          </a:lstStyle>
          <a:p>
            <a:endParaRPr/>
          </a:p>
        </p:txBody>
      </p:sp>
      <p:sp>
        <p:nvSpPr>
          <p:cNvPr id="3" name="Holder 3"/>
          <p:cNvSpPr>
            <a:spLocks noGrp="1"/>
          </p:cNvSpPr>
          <p:nvPr>
            <p:ph type="body" idx="1"/>
          </p:nvPr>
        </p:nvSpPr>
        <p:spPr>
          <a:xfrm>
            <a:off x="1210173" y="3675187"/>
            <a:ext cx="13843590" cy="307777"/>
          </a:xfrm>
          <a:prstGeom prst="rect">
            <a:avLst/>
          </a:prstGeom>
        </p:spPr>
        <p:txBody>
          <a:bodyPr wrap="square" lIns="0" tIns="0" rIns="0" bIns="0">
            <a:spAutoFit/>
          </a:bodyPr>
          <a:lstStyle>
            <a:lvl1pPr>
              <a:defRPr sz="2000" b="0" i="0">
                <a:solidFill>
                  <a:srgbClr val="005236"/>
                </a:solidFill>
                <a:latin typeface="Arial"/>
                <a:cs typeface="Arial"/>
              </a:defRPr>
            </a:lvl1pPr>
          </a:lstStyle>
          <a:p>
            <a:endParaRPr/>
          </a:p>
        </p:txBody>
      </p:sp>
      <p:sp>
        <p:nvSpPr>
          <p:cNvPr id="4" name="Holder 4"/>
          <p:cNvSpPr>
            <a:spLocks noGrp="1"/>
          </p:cNvSpPr>
          <p:nvPr>
            <p:ph type="ftr" sz="quarter" idx="5"/>
          </p:nvPr>
        </p:nvSpPr>
        <p:spPr>
          <a:xfrm>
            <a:off x="5529739" y="9447324"/>
            <a:ext cx="5204460" cy="38408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813197" y="9447324"/>
            <a:ext cx="3740705" cy="3840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9/6/2023</a:t>
            </a:fld>
            <a:endParaRPr lang="en-US" dirty="0"/>
          </a:p>
        </p:txBody>
      </p:sp>
      <p:sp>
        <p:nvSpPr>
          <p:cNvPr id="6" name="Holder 6"/>
          <p:cNvSpPr>
            <a:spLocks noGrp="1"/>
          </p:cNvSpPr>
          <p:nvPr>
            <p:ph type="sldNum" sz="quarter" idx="7"/>
          </p:nvPr>
        </p:nvSpPr>
        <p:spPr>
          <a:xfrm>
            <a:off x="11710036" y="9447324"/>
            <a:ext cx="3740705" cy="3840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9713250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Lst>
  <p:txStyles>
    <p:titleStyle>
      <a:lvl1pPr>
        <a:defRPr>
          <a:latin typeface="+mj-lt"/>
          <a:ea typeface="+mj-ea"/>
          <a:cs typeface="+mj-cs"/>
        </a:defRPr>
      </a:lvl1pPr>
    </p:titleStyle>
    <p:bodyStyle>
      <a:lvl1pPr marL="0">
        <a:defRPr>
          <a:latin typeface="+mn-lt"/>
          <a:ea typeface="+mn-ea"/>
          <a:cs typeface="+mn-cs"/>
        </a:defRPr>
      </a:lvl1pPr>
      <a:lvl2pPr marL="457109">
        <a:defRPr>
          <a:latin typeface="+mn-lt"/>
          <a:ea typeface="+mn-ea"/>
          <a:cs typeface="+mn-cs"/>
        </a:defRPr>
      </a:lvl2pPr>
      <a:lvl3pPr marL="914217">
        <a:defRPr>
          <a:latin typeface="+mn-lt"/>
          <a:ea typeface="+mn-ea"/>
          <a:cs typeface="+mn-cs"/>
        </a:defRPr>
      </a:lvl3pPr>
      <a:lvl4pPr marL="1371326">
        <a:defRPr>
          <a:latin typeface="+mn-lt"/>
          <a:ea typeface="+mn-ea"/>
          <a:cs typeface="+mn-cs"/>
        </a:defRPr>
      </a:lvl4pPr>
      <a:lvl5pPr marL="1828434">
        <a:defRPr>
          <a:latin typeface="+mn-lt"/>
          <a:ea typeface="+mn-ea"/>
          <a:cs typeface="+mn-cs"/>
        </a:defRPr>
      </a:lvl5pPr>
      <a:lvl6pPr marL="2285543">
        <a:defRPr>
          <a:latin typeface="+mn-lt"/>
          <a:ea typeface="+mn-ea"/>
          <a:cs typeface="+mn-cs"/>
        </a:defRPr>
      </a:lvl6pPr>
      <a:lvl7pPr marL="2742651">
        <a:defRPr>
          <a:latin typeface="+mn-lt"/>
          <a:ea typeface="+mn-ea"/>
          <a:cs typeface="+mn-cs"/>
        </a:defRPr>
      </a:lvl7pPr>
      <a:lvl8pPr marL="3199760">
        <a:defRPr>
          <a:latin typeface="+mn-lt"/>
          <a:ea typeface="+mn-ea"/>
          <a:cs typeface="+mn-cs"/>
        </a:defRPr>
      </a:lvl8pPr>
      <a:lvl9pPr marL="3656868">
        <a:defRPr>
          <a:latin typeface="+mn-lt"/>
          <a:ea typeface="+mn-ea"/>
          <a:cs typeface="+mn-cs"/>
        </a:defRPr>
      </a:lvl9pPr>
    </p:bodyStyle>
    <p:otherStyle>
      <a:lvl1pPr marL="0">
        <a:defRPr>
          <a:latin typeface="+mn-lt"/>
          <a:ea typeface="+mn-ea"/>
          <a:cs typeface="+mn-cs"/>
        </a:defRPr>
      </a:lvl1pPr>
      <a:lvl2pPr marL="457109">
        <a:defRPr>
          <a:latin typeface="+mn-lt"/>
          <a:ea typeface="+mn-ea"/>
          <a:cs typeface="+mn-cs"/>
        </a:defRPr>
      </a:lvl2pPr>
      <a:lvl3pPr marL="914217">
        <a:defRPr>
          <a:latin typeface="+mn-lt"/>
          <a:ea typeface="+mn-ea"/>
          <a:cs typeface="+mn-cs"/>
        </a:defRPr>
      </a:lvl3pPr>
      <a:lvl4pPr marL="1371326">
        <a:defRPr>
          <a:latin typeface="+mn-lt"/>
          <a:ea typeface="+mn-ea"/>
          <a:cs typeface="+mn-cs"/>
        </a:defRPr>
      </a:lvl4pPr>
      <a:lvl5pPr marL="1828434">
        <a:defRPr>
          <a:latin typeface="+mn-lt"/>
          <a:ea typeface="+mn-ea"/>
          <a:cs typeface="+mn-cs"/>
        </a:defRPr>
      </a:lvl5pPr>
      <a:lvl6pPr marL="2285543">
        <a:defRPr>
          <a:latin typeface="+mn-lt"/>
          <a:ea typeface="+mn-ea"/>
          <a:cs typeface="+mn-cs"/>
        </a:defRPr>
      </a:lvl6pPr>
      <a:lvl7pPr marL="2742651">
        <a:defRPr>
          <a:latin typeface="+mn-lt"/>
          <a:ea typeface="+mn-ea"/>
          <a:cs typeface="+mn-cs"/>
        </a:defRPr>
      </a:lvl7pPr>
      <a:lvl8pPr marL="3199760">
        <a:defRPr>
          <a:latin typeface="+mn-lt"/>
          <a:ea typeface="+mn-ea"/>
          <a:cs typeface="+mn-cs"/>
        </a:defRPr>
      </a:lvl8pPr>
      <a:lvl9pPr marL="3656868">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1999"/>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1" y="9360001"/>
            <a:ext cx="3657957" cy="540841"/>
          </a:xfrm>
          <a:prstGeom prst="rect">
            <a:avLst/>
          </a:prstGeom>
        </p:spPr>
        <p:txBody>
          <a:bodyPr vert="horz" lIns="91440" tIns="45720" rIns="91440" bIns="45720" rtlCol="0" anchor="ctr">
            <a:noAutofit/>
          </a:bodyPr>
          <a:lstStyle>
            <a:lvl1pPr algn="l">
              <a:defRPr sz="1440">
                <a:solidFill>
                  <a:srgbClr val="005336"/>
                </a:solidFill>
                <a:latin typeface="Helvetica" pitchFamily="2" charset="0"/>
              </a:defRPr>
            </a:lvl1pPr>
          </a:lstStyle>
          <a:p>
            <a:r>
              <a:rPr lang="en-IE" dirty="0"/>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6" y="9360001"/>
            <a:ext cx="5486936" cy="540841"/>
          </a:xfrm>
          <a:prstGeom prst="rect">
            <a:avLst/>
          </a:prstGeom>
        </p:spPr>
        <p:txBody>
          <a:bodyPr vert="horz" lIns="91440" tIns="45720" rIns="91440" bIns="45720" rtlCol="0" anchor="ctr">
            <a:noAutofit/>
          </a:bodyPr>
          <a:lstStyle>
            <a:lvl1pPr algn="ctr">
              <a:defRPr sz="144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5" y="9360001"/>
            <a:ext cx="2983207" cy="540841"/>
          </a:xfrm>
          <a:prstGeom prst="rect">
            <a:avLst/>
          </a:prstGeom>
        </p:spPr>
        <p:txBody>
          <a:bodyPr vert="horz" lIns="91440" tIns="45720" rIns="91440" bIns="45720" rtlCol="0" anchor="ctr">
            <a:noAutofit/>
          </a:bodyPr>
          <a:lstStyle>
            <a:lvl1pPr algn="r">
              <a:defRPr sz="1440">
                <a:solidFill>
                  <a:srgbClr val="005336"/>
                </a:solidFill>
                <a:latin typeface="Helvetica" pitchFamily="2" charset="0"/>
              </a:defRPr>
            </a:lvl1pPr>
          </a:lstStyle>
          <a:p>
            <a:fld id="{78BCC47E-4B7D-1647-9F80-3037E352F95F}" type="slidenum">
              <a:rPr lang="en-US" smtClean="0"/>
              <a:pPr/>
              <a:t>‹#›</a:t>
            </a:fld>
            <a:endParaRPr lang="en-US" dirty="0"/>
          </a:p>
        </p:txBody>
      </p:sp>
    </p:spTree>
    <p:extLst>
      <p:ext uri="{BB962C8B-B14F-4D97-AF65-F5344CB8AC3E}">
        <p14:creationId xmlns:p14="http://schemas.microsoft.com/office/powerpoint/2010/main" val="198537181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sldNum="0" hdr="0" ftr="0"/>
  <p:txStyles>
    <p:titleStyle>
      <a:lvl1pPr algn="l" defTabSz="1097708" rtl="0" eaLnBrk="1" latinLnBrk="0" hangingPunct="1">
        <a:lnSpc>
          <a:spcPct val="90000"/>
        </a:lnSpc>
        <a:spcBef>
          <a:spcPct val="0"/>
        </a:spcBef>
        <a:buNone/>
        <a:defRPr sz="4051" b="0" kern="1200">
          <a:solidFill>
            <a:srgbClr val="005336"/>
          </a:solidFill>
          <a:latin typeface="Georgia" panose="02040502050405020303" pitchFamily="18" charset="0"/>
          <a:ea typeface="+mj-ea"/>
          <a:cs typeface="+mj-cs"/>
        </a:defRPr>
      </a:lvl1pPr>
    </p:titleStyle>
    <p:bodyStyle>
      <a:lvl1pPr marL="274426" indent="-274426" algn="l" defTabSz="1097708" rtl="0" eaLnBrk="1" latinLnBrk="0" hangingPunct="1">
        <a:lnSpc>
          <a:spcPct val="90000"/>
        </a:lnSpc>
        <a:spcBef>
          <a:spcPts val="1201"/>
        </a:spcBef>
        <a:buFont typeface="Arial" panose="020B0604020202020204" pitchFamily="34" charset="0"/>
        <a:buChar char="•"/>
        <a:defRPr sz="2071" kern="1200">
          <a:solidFill>
            <a:srgbClr val="005336"/>
          </a:solidFill>
          <a:latin typeface="Helvetica" pitchFamily="2" charset="0"/>
          <a:ea typeface="+mn-ea"/>
          <a:cs typeface="+mn-cs"/>
        </a:defRPr>
      </a:lvl1pPr>
      <a:lvl2pPr marL="823280"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2pPr>
      <a:lvl3pPr marL="1372135"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3pPr>
      <a:lvl4pPr marL="1920988"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4pPr>
      <a:lvl5pPr marL="2469842" indent="-274426" algn="l" defTabSz="1097708" rtl="0" eaLnBrk="1" latinLnBrk="0" hangingPunct="1">
        <a:lnSpc>
          <a:spcPct val="90000"/>
        </a:lnSpc>
        <a:spcBef>
          <a:spcPts val="600"/>
        </a:spcBef>
        <a:buFont typeface="Arial" panose="020B0604020202020204" pitchFamily="34" charset="0"/>
        <a:buChar char="•"/>
        <a:defRPr sz="2071" kern="1200">
          <a:solidFill>
            <a:srgbClr val="005336"/>
          </a:solidFill>
          <a:latin typeface="Helvetica" pitchFamily="2" charset="0"/>
          <a:ea typeface="+mn-ea"/>
          <a:cs typeface="+mn-cs"/>
        </a:defRPr>
      </a:lvl5pPr>
      <a:lvl6pPr marL="3018696"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7550"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6405"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5259" indent="-274426" algn="l" defTabSz="109770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708" rtl="0" eaLnBrk="1" latinLnBrk="0" hangingPunct="1">
        <a:defRPr sz="2160" kern="1200">
          <a:solidFill>
            <a:schemeClr val="tx1"/>
          </a:solidFill>
          <a:latin typeface="+mn-lt"/>
          <a:ea typeface="+mn-ea"/>
          <a:cs typeface="+mn-cs"/>
        </a:defRPr>
      </a:lvl1pPr>
      <a:lvl2pPr marL="548854" algn="l" defTabSz="1097708" rtl="0" eaLnBrk="1" latinLnBrk="0" hangingPunct="1">
        <a:defRPr sz="2160" kern="1200">
          <a:solidFill>
            <a:schemeClr val="tx1"/>
          </a:solidFill>
          <a:latin typeface="+mn-lt"/>
          <a:ea typeface="+mn-ea"/>
          <a:cs typeface="+mn-cs"/>
        </a:defRPr>
      </a:lvl2pPr>
      <a:lvl3pPr marL="1097708" algn="l" defTabSz="1097708" rtl="0" eaLnBrk="1" latinLnBrk="0" hangingPunct="1">
        <a:defRPr sz="2160" kern="1200">
          <a:solidFill>
            <a:schemeClr val="tx1"/>
          </a:solidFill>
          <a:latin typeface="+mn-lt"/>
          <a:ea typeface="+mn-ea"/>
          <a:cs typeface="+mn-cs"/>
        </a:defRPr>
      </a:lvl3pPr>
      <a:lvl4pPr marL="1646562" algn="l" defTabSz="1097708" rtl="0" eaLnBrk="1" latinLnBrk="0" hangingPunct="1">
        <a:defRPr sz="2160" kern="1200">
          <a:solidFill>
            <a:schemeClr val="tx1"/>
          </a:solidFill>
          <a:latin typeface="+mn-lt"/>
          <a:ea typeface="+mn-ea"/>
          <a:cs typeface="+mn-cs"/>
        </a:defRPr>
      </a:lvl4pPr>
      <a:lvl5pPr marL="2195416" algn="l" defTabSz="1097708" rtl="0" eaLnBrk="1" latinLnBrk="0" hangingPunct="1">
        <a:defRPr sz="2160" kern="1200">
          <a:solidFill>
            <a:schemeClr val="tx1"/>
          </a:solidFill>
          <a:latin typeface="+mn-lt"/>
          <a:ea typeface="+mn-ea"/>
          <a:cs typeface="+mn-cs"/>
        </a:defRPr>
      </a:lvl5pPr>
      <a:lvl6pPr marL="2744270" algn="l" defTabSz="1097708" rtl="0" eaLnBrk="1" latinLnBrk="0" hangingPunct="1">
        <a:defRPr sz="2160" kern="1200">
          <a:solidFill>
            <a:schemeClr val="tx1"/>
          </a:solidFill>
          <a:latin typeface="+mn-lt"/>
          <a:ea typeface="+mn-ea"/>
          <a:cs typeface="+mn-cs"/>
        </a:defRPr>
      </a:lvl6pPr>
      <a:lvl7pPr marL="3293124" algn="l" defTabSz="1097708" rtl="0" eaLnBrk="1" latinLnBrk="0" hangingPunct="1">
        <a:defRPr sz="2160" kern="1200">
          <a:solidFill>
            <a:schemeClr val="tx1"/>
          </a:solidFill>
          <a:latin typeface="+mn-lt"/>
          <a:ea typeface="+mn-ea"/>
          <a:cs typeface="+mn-cs"/>
        </a:defRPr>
      </a:lvl7pPr>
      <a:lvl8pPr marL="3841976" algn="l" defTabSz="1097708" rtl="0" eaLnBrk="1" latinLnBrk="0" hangingPunct="1">
        <a:defRPr sz="2160" kern="1200">
          <a:solidFill>
            <a:schemeClr val="tx1"/>
          </a:solidFill>
          <a:latin typeface="+mn-lt"/>
          <a:ea typeface="+mn-ea"/>
          <a:cs typeface="+mn-cs"/>
        </a:defRPr>
      </a:lvl8pPr>
      <a:lvl9pPr marL="4390831" algn="l" defTabSz="1097708"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jpg"/><Relationship Id="rId7"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cid:image010.png@01D732E4.EFA773A0" TargetMode="External"/><Relationship Id="rId5" Type="http://schemas.openxmlformats.org/officeDocument/2006/relationships/image" Target="../media/image24.png"/><Relationship Id="rId4" Type="http://schemas.openxmlformats.org/officeDocument/2006/relationships/hyperlink" Target="https://learningforsustainability.net/social_learning/networks.php" TargetMode="External"/><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hyperlink" Target="https://neurodiversity2.blogspot.com/p/what.html"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hyperlink" Target="https://blogs.sussex.ac.uk/tel/2020/03/03/accessibility-tips-inclusive-design/"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geripal.org/2012/08/when-religious-beliefs-are-at-odds-with.html" TargetMode="External"/><Relationship Id="rId3" Type="http://schemas.openxmlformats.org/officeDocument/2006/relationships/image" Target="../media/image32.jpg"/><Relationship Id="rId7"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hyperlink" Target="http://thecollaboratory.wikidot.com/printer--friendly/2014-fall-sociology-iii" TargetMode="External"/><Relationship Id="rId11" Type="http://schemas.openxmlformats.org/officeDocument/2006/relationships/image" Target="../media/image37.jpeg"/><Relationship Id="rId5" Type="http://schemas.openxmlformats.org/officeDocument/2006/relationships/image" Target="../media/image33.jpeg"/><Relationship Id="rId10" Type="http://schemas.openxmlformats.org/officeDocument/2006/relationships/image" Target="../media/image36.jpeg"/><Relationship Id="rId4" Type="http://schemas.openxmlformats.org/officeDocument/2006/relationships/hyperlink" Target="http://jobsanger.blogspot.com/2012/11/white-voters-helped-re-elect-obama.html" TargetMode="External"/><Relationship Id="rId9" Type="http://schemas.openxmlformats.org/officeDocument/2006/relationships/image" Target="../media/image35.emf"/></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06.xml"/><Relationship Id="rId6" Type="http://schemas.openxmlformats.org/officeDocument/2006/relationships/image" Target="cid:0ee0c928-d03d-4011-a92a-5c6cdc3cfe9c" TargetMode="External"/><Relationship Id="rId5" Type="http://schemas.openxmlformats.org/officeDocument/2006/relationships/image" Target="../media/image40.png"/><Relationship Id="rId4" Type="http://schemas.openxmlformats.org/officeDocument/2006/relationships/image" Target="../media/image39.emf"/><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3E49Qio_ZpI" TargetMode="External"/><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cid:image001.png@01D747F7.BC3604F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hyperlink" Target="mailto:EDI@UL.IE" TargetMode="External"/><Relationship Id="rId7"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84.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hyperlink" Target="https://creativecommons.org/licenses/by-sa/3.0/" TargetMode="External"/><Relationship Id="rId5" Type="http://schemas.openxmlformats.org/officeDocument/2006/relationships/hyperlink" Target="https://www.picpedia.org/chalkboard/q/questions.html" TargetMode="Externa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hyperlink" Target="https://www.ul.ie/UL_Equality_and_Human_Rights_Strategy.pdf"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BDF02C-5CB6-554B-BE3E-9461E2497063}"/>
              </a:ext>
            </a:extLst>
          </p:cNvPr>
          <p:cNvPicPr>
            <a:picLocks noChangeAspect="1"/>
          </p:cNvPicPr>
          <p:nvPr/>
        </p:nvPicPr>
        <p:blipFill>
          <a:blip r:embed="rId3"/>
          <a:srcRect/>
          <a:stretch/>
        </p:blipFill>
        <p:spPr>
          <a:xfrm>
            <a:off x="1588" y="0"/>
            <a:ext cx="16256000" cy="10147300"/>
          </a:xfrm>
          <a:prstGeom prst="rect">
            <a:avLst/>
          </a:prstGeom>
        </p:spPr>
      </p:pic>
      <p:sp>
        <p:nvSpPr>
          <p:cNvPr id="2" name="Date Placeholder 1">
            <a:extLst>
              <a:ext uri="{FF2B5EF4-FFF2-40B4-BE49-F238E27FC236}">
                <a16:creationId xmlns:a16="http://schemas.microsoft.com/office/drawing/2014/main" id="{31C2CC97-72B2-0849-9FF9-0F161D5F995B}"/>
              </a:ext>
            </a:extLst>
          </p:cNvPr>
          <p:cNvSpPr>
            <a:spLocks noGrp="1"/>
          </p:cNvSpPr>
          <p:nvPr>
            <p:ph type="dt" sz="half" idx="10"/>
          </p:nvPr>
        </p:nvSpPr>
        <p:spPr/>
        <p:txBody>
          <a:bodyPr/>
          <a:lstStyle/>
          <a:p>
            <a:r>
              <a:rPr lang="en-IE" dirty="0"/>
              <a:t>06.11.19</a:t>
            </a:r>
            <a:endParaRPr lang="en-US" dirty="0"/>
          </a:p>
        </p:txBody>
      </p:sp>
      <p:sp>
        <p:nvSpPr>
          <p:cNvPr id="4" name="TextBox 3">
            <a:extLst>
              <a:ext uri="{FF2B5EF4-FFF2-40B4-BE49-F238E27FC236}">
                <a16:creationId xmlns:a16="http://schemas.microsoft.com/office/drawing/2014/main" id="{C6CE2194-1B4B-F448-BB42-5474DB082ACC}"/>
              </a:ext>
            </a:extLst>
          </p:cNvPr>
          <p:cNvSpPr txBox="1"/>
          <p:nvPr/>
        </p:nvSpPr>
        <p:spPr>
          <a:xfrm>
            <a:off x="581891" y="0"/>
            <a:ext cx="9452445" cy="10158413"/>
          </a:xfrm>
          <a:prstGeom prst="rect">
            <a:avLst/>
          </a:prstGeom>
        </p:spPr>
        <p:txBody>
          <a:bodyPr vert="horz" lIns="91440" tIns="45720" rIns="91440" bIns="45720" rtlCol="0" anchor="ctr">
            <a:normAutofit/>
          </a:bodyPr>
          <a:lstStyle/>
          <a:p>
            <a:pPr>
              <a:lnSpc>
                <a:spcPct val="90000"/>
              </a:lnSpc>
              <a:spcAft>
                <a:spcPts val="800"/>
              </a:spcAft>
            </a:pPr>
            <a:r>
              <a:rPr lang="en-US" sz="3200" dirty="0">
                <a:solidFill>
                  <a:schemeClr val="bg1"/>
                </a:solidFill>
              </a:rPr>
              <a:t>Induction Training 2023</a:t>
            </a:r>
            <a:endParaRPr lang="en-US" sz="3200" dirty="0">
              <a:solidFill>
                <a:schemeClr val="bg1"/>
              </a:solidFill>
              <a:cs typeface="Arial"/>
            </a:endParaRPr>
          </a:p>
          <a:p>
            <a:pPr>
              <a:lnSpc>
                <a:spcPct val="90000"/>
              </a:lnSpc>
              <a:spcAft>
                <a:spcPts val="800"/>
              </a:spcAft>
            </a:pPr>
            <a:r>
              <a:rPr lang="en-US" sz="3200" dirty="0">
                <a:solidFill>
                  <a:schemeClr val="bg1"/>
                </a:solidFill>
              </a:rPr>
              <a:t>Michael O’Brien</a:t>
            </a:r>
          </a:p>
          <a:p>
            <a:pPr>
              <a:lnSpc>
                <a:spcPct val="90000"/>
              </a:lnSpc>
              <a:spcAft>
                <a:spcPts val="800"/>
              </a:spcAft>
            </a:pPr>
            <a:r>
              <a:rPr lang="en-US" sz="3200" dirty="0">
                <a:solidFill>
                  <a:schemeClr val="bg1"/>
                </a:solidFill>
                <a:effectLst/>
              </a:rPr>
              <a:t>EDI@ul.ie)</a:t>
            </a:r>
            <a:r>
              <a:rPr lang="en-US" sz="3200" dirty="0">
                <a:solidFill>
                  <a:schemeClr val="bg1"/>
                </a:solidFill>
              </a:rPr>
              <a:t> </a:t>
            </a:r>
            <a:endParaRPr lang="en-US" sz="3200" dirty="0">
              <a:solidFill>
                <a:schemeClr val="bg1"/>
              </a:solidFill>
              <a:effectLst/>
              <a:cs typeface="Arial"/>
            </a:endParaRPr>
          </a:p>
          <a:p>
            <a:pPr>
              <a:lnSpc>
                <a:spcPct val="90000"/>
              </a:lnSpc>
              <a:spcAft>
                <a:spcPts val="800"/>
              </a:spcAft>
            </a:pPr>
            <a:r>
              <a:rPr lang="en-US" sz="3200" dirty="0">
                <a:solidFill>
                  <a:schemeClr val="bg1"/>
                </a:solidFill>
              </a:rPr>
              <a:t>Human Rights – EDI Project Officer</a:t>
            </a:r>
            <a:endParaRPr lang="en-US" dirty="0"/>
          </a:p>
        </p:txBody>
      </p:sp>
    </p:spTree>
    <p:extLst>
      <p:ext uri="{BB962C8B-B14F-4D97-AF65-F5344CB8AC3E}">
        <p14:creationId xmlns:p14="http://schemas.microsoft.com/office/powerpoint/2010/main" val="3658986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solidFill>
            <a:srgbClr val="44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8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168" y="711088"/>
            <a:ext cx="4590518" cy="41298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8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49056" y="721502"/>
            <a:ext cx="4784699" cy="411942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4">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168" y="5337936"/>
            <a:ext cx="4590518" cy="41298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A4D182-5983-4491-95CE-47C8BE76C1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9758" y="5552012"/>
            <a:ext cx="3661103" cy="3661103"/>
          </a:xfrm>
          <a:prstGeom prst="rect">
            <a:avLst/>
          </a:prstGeom>
        </p:spPr>
      </p:pic>
      <p:sp>
        <p:nvSpPr>
          <p:cNvPr id="84" name="Rectangle 8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4707" y="721502"/>
            <a:ext cx="4784695" cy="87362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40394" y="5337936"/>
            <a:ext cx="4802025" cy="41298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collage of a person and person&#10;&#10;Description automatically generated with low confidence">
            <a:extLst>
              <a:ext uri="{FF2B5EF4-FFF2-40B4-BE49-F238E27FC236}">
                <a16:creationId xmlns:a16="http://schemas.microsoft.com/office/drawing/2014/main" id="{895AE5DF-A848-4545-B7DD-B2D7BDF44494}"/>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11085773" y="6319629"/>
            <a:ext cx="4337627" cy="2136281"/>
          </a:xfrm>
          <a:prstGeom prst="rect">
            <a:avLst/>
          </a:prstGeom>
          <a:noFill/>
        </p:spPr>
      </p:pic>
      <p:pic>
        <p:nvPicPr>
          <p:cNvPr id="7" name="Picture 6">
            <a:extLst>
              <a:ext uri="{FF2B5EF4-FFF2-40B4-BE49-F238E27FC236}">
                <a16:creationId xmlns:a16="http://schemas.microsoft.com/office/drawing/2014/main" id="{2BD69B51-9A62-7131-7E2A-CBE785FFDB2C}"/>
              </a:ext>
            </a:extLst>
          </p:cNvPr>
          <p:cNvPicPr>
            <a:picLocks noChangeAspect="1"/>
          </p:cNvPicPr>
          <p:nvPr/>
        </p:nvPicPr>
        <p:blipFill>
          <a:blip r:embed="rId7"/>
          <a:srcRect/>
          <a:stretch/>
        </p:blipFill>
        <p:spPr>
          <a:xfrm>
            <a:off x="6097810" y="1480181"/>
            <a:ext cx="4061968" cy="7732933"/>
          </a:xfrm>
          <a:prstGeom prst="rect">
            <a:avLst/>
          </a:prstGeom>
          <a:ln>
            <a:solidFill>
              <a:srgbClr val="00B140"/>
            </a:solidFill>
          </a:ln>
        </p:spPr>
      </p:pic>
      <p:sp>
        <p:nvSpPr>
          <p:cNvPr id="2" name="TextBox 1">
            <a:extLst>
              <a:ext uri="{FF2B5EF4-FFF2-40B4-BE49-F238E27FC236}">
                <a16:creationId xmlns:a16="http://schemas.microsoft.com/office/drawing/2014/main" id="{0D6FC6EB-A942-EA2D-AA90-0079544928CC}"/>
              </a:ext>
            </a:extLst>
          </p:cNvPr>
          <p:cNvSpPr txBox="1"/>
          <p:nvPr/>
        </p:nvSpPr>
        <p:spPr>
          <a:xfrm>
            <a:off x="1208314" y="5552012"/>
            <a:ext cx="3314700" cy="476412"/>
          </a:xfrm>
          <a:prstGeom prst="rect">
            <a:avLst/>
          </a:prstGeom>
          <a:noFill/>
        </p:spPr>
        <p:txBody>
          <a:bodyPr wrap="square" rtlCol="0">
            <a:spAutoFit/>
          </a:bodyPr>
          <a:lstStyle/>
          <a:p>
            <a:r>
              <a:rPr lang="en-IE" dirty="0"/>
              <a:t>NETWORKS </a:t>
            </a:r>
          </a:p>
        </p:txBody>
      </p:sp>
      <p:pic>
        <p:nvPicPr>
          <p:cNvPr id="8" name="Picture 7" descr="A picture containing text, logo, font, symbol&#10;&#10;Description automatically generated">
            <a:extLst>
              <a:ext uri="{FF2B5EF4-FFF2-40B4-BE49-F238E27FC236}">
                <a16:creationId xmlns:a16="http://schemas.microsoft.com/office/drawing/2014/main" id="{2C7E24BD-C035-5306-FC45-D451B0E78039}"/>
              </a:ext>
            </a:extLst>
          </p:cNvPr>
          <p:cNvPicPr>
            <a:picLocks noChangeAspect="1"/>
          </p:cNvPicPr>
          <p:nvPr/>
        </p:nvPicPr>
        <p:blipFill>
          <a:blip r:embed="rId8"/>
          <a:stretch>
            <a:fillRect/>
          </a:stretch>
        </p:blipFill>
        <p:spPr>
          <a:xfrm>
            <a:off x="10553534" y="699012"/>
            <a:ext cx="5569920" cy="4119420"/>
          </a:xfrm>
          <a:prstGeom prst="rect">
            <a:avLst/>
          </a:prstGeom>
        </p:spPr>
      </p:pic>
      <p:pic>
        <p:nvPicPr>
          <p:cNvPr id="1026" name="Picture 2">
            <a:extLst>
              <a:ext uri="{FF2B5EF4-FFF2-40B4-BE49-F238E27FC236}">
                <a16:creationId xmlns:a16="http://schemas.microsoft.com/office/drawing/2014/main" id="{EFCB8865-343C-BE76-C6C0-B3D8C9F0978F}"/>
              </a:ext>
            </a:extLst>
          </p:cNvPr>
          <p:cNvPicPr>
            <a:picLocks noChangeAspect="1" noChangeArrowheads="1"/>
          </p:cNvPicPr>
          <p:nvPr/>
        </p:nvPicPr>
        <p:blipFill>
          <a:blip r:embed="rId9"/>
          <a:srcRect/>
          <a:stretch/>
        </p:blipFill>
        <p:spPr bwMode="auto">
          <a:xfrm>
            <a:off x="630739" y="387442"/>
            <a:ext cx="4727041" cy="484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16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022" y="506760"/>
            <a:ext cx="14635544" cy="91448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288"/>
            <a:endParaRPr lang="en-US" sz="2247" dirty="0">
              <a:solidFill>
                <a:prstClr val="white"/>
              </a:solidFill>
              <a:latin typeface="Arial" panose="020B0604020202020204"/>
            </a:endParaRPr>
          </a:p>
        </p:txBody>
      </p:sp>
      <p:sp>
        <p:nvSpPr>
          <p:cNvPr id="2" name="Title 1">
            <a:extLst>
              <a:ext uri="{FF2B5EF4-FFF2-40B4-BE49-F238E27FC236}">
                <a16:creationId xmlns:a16="http://schemas.microsoft.com/office/drawing/2014/main" id="{A777447E-866C-0BDA-B675-3B45FD9C86DE}"/>
              </a:ext>
            </a:extLst>
          </p:cNvPr>
          <p:cNvSpPr>
            <a:spLocks noGrp="1"/>
          </p:cNvSpPr>
          <p:nvPr>
            <p:ph type="title"/>
          </p:nvPr>
        </p:nvSpPr>
        <p:spPr>
          <a:xfrm>
            <a:off x="2567286" y="1341381"/>
            <a:ext cx="8003011" cy="2157769"/>
          </a:xfrm>
        </p:spPr>
        <p:txBody>
          <a:bodyPr anchor="ctr">
            <a:normAutofit/>
          </a:bodyPr>
          <a:lstStyle/>
          <a:p>
            <a:pPr algn="r"/>
            <a:r>
              <a:rPr lang="en-IE" sz="4591" b="1" dirty="0">
                <a:solidFill>
                  <a:schemeClr val="tx1">
                    <a:lumMod val="85000"/>
                    <a:lumOff val="15000"/>
                  </a:schemeClr>
                </a:solidFill>
                <a:latin typeface="Arial" panose="020B0604020202020204" pitchFamily="34" charset="0"/>
              </a:rPr>
              <a:t>Athena Swan Silver Action Plan (SAP) 2022 - 2026</a:t>
            </a:r>
            <a:br>
              <a:rPr lang="en-IE" sz="4591" b="1" dirty="0">
                <a:solidFill>
                  <a:schemeClr val="tx1">
                    <a:lumMod val="85000"/>
                    <a:lumOff val="15000"/>
                  </a:schemeClr>
                </a:solidFill>
                <a:latin typeface="Arial" panose="020B0604020202020204" pitchFamily="34" charset="0"/>
              </a:rPr>
            </a:br>
            <a:endParaRPr lang="en-IE" sz="4591" dirty="0">
              <a:solidFill>
                <a:schemeClr val="tx1">
                  <a:lumMod val="85000"/>
                  <a:lumOff val="15000"/>
                </a:schemeClr>
              </a:solidFill>
            </a:endParaRPr>
          </a:p>
        </p:txBody>
      </p:sp>
      <p:sp>
        <p:nvSpPr>
          <p:cNvPr id="13" name="Oval 12">
            <a:extLst>
              <a:ext uri="{FF2B5EF4-FFF2-40B4-BE49-F238E27FC236}">
                <a16:creationId xmlns:a16="http://schemas.microsoft.com/office/drawing/2014/main" id="{B87BF251-0F3D-4FED-A71D-D1564D1D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2245" y="2142453"/>
            <a:ext cx="658600" cy="731591"/>
          </a:xfrm>
          <a:prstGeom prst="ellipse">
            <a:avLst/>
          </a:pr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288"/>
            <a:endParaRPr lang="en-US" sz="2247" dirty="0">
              <a:solidFill>
                <a:prstClr val="white"/>
              </a:solidFill>
              <a:latin typeface="Arial" panose="020B0604020202020204"/>
            </a:endParaRPr>
          </a:p>
        </p:txBody>
      </p:sp>
      <p:sp>
        <p:nvSpPr>
          <p:cNvPr id="15" name="Freeform: Shape 14">
            <a:extLst>
              <a:ext uri="{FF2B5EF4-FFF2-40B4-BE49-F238E27FC236}">
                <a16:creationId xmlns:a16="http://schemas.microsoft.com/office/drawing/2014/main" id="{C0F80DFC-077A-4A53-AF1A-600D9F1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757760" y="506761"/>
            <a:ext cx="2682611" cy="2298826"/>
          </a:xfrm>
          <a:custGeom>
            <a:avLst/>
            <a:gdLst>
              <a:gd name="connsiteX0" fmla="*/ 1735930 w 2234723"/>
              <a:gd name="connsiteY0" fmla="*/ 1723952 h 1723952"/>
              <a:gd name="connsiteX1" fmla="*/ 2234723 w 2234723"/>
              <a:gd name="connsiteY1" fmla="*/ 1723952 h 1723952"/>
              <a:gd name="connsiteX2" fmla="*/ 2220570 w 2234723"/>
              <a:gd name="connsiteY2" fmla="*/ 1665525 h 1723952"/>
              <a:gd name="connsiteX3" fmla="*/ 118986 w 2234723"/>
              <a:gd name="connsiteY3" fmla="*/ 3008 h 1723952"/>
              <a:gd name="connsiteX4" fmla="*/ 0 w 2234723"/>
              <a:gd name="connsiteY4" fmla="*/ 0 h 1723952"/>
              <a:gd name="connsiteX5" fmla="*/ 0 w 2234723"/>
              <a:gd name="connsiteY5" fmla="*/ 474250 h 1723952"/>
              <a:gd name="connsiteX6" fmla="*/ 187921 w 2234723"/>
              <a:gd name="connsiteY6" fmla="*/ 483739 h 1723952"/>
              <a:gd name="connsiteX7" fmla="*/ 1656728 w 2234723"/>
              <a:gd name="connsiteY7" fmla="*/ 1515386 h 172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4723" h="1723952">
                <a:moveTo>
                  <a:pt x="1735930" y="1723952"/>
                </a:moveTo>
                <a:lnTo>
                  <a:pt x="2234723" y="1723952"/>
                </a:lnTo>
                <a:lnTo>
                  <a:pt x="2220570" y="1665525"/>
                </a:lnTo>
                <a:cubicBezTo>
                  <a:pt x="1951414" y="739745"/>
                  <a:pt x="1119014" y="53700"/>
                  <a:pt x="118986" y="3008"/>
                </a:cubicBezTo>
                <a:lnTo>
                  <a:pt x="0" y="0"/>
                </a:lnTo>
                <a:lnTo>
                  <a:pt x="0" y="474250"/>
                </a:lnTo>
                <a:lnTo>
                  <a:pt x="187921" y="483739"/>
                </a:lnTo>
                <a:cubicBezTo>
                  <a:pt x="836688" y="549625"/>
                  <a:pt x="1385706" y="952924"/>
                  <a:pt x="1656728" y="1515386"/>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141288"/>
            <a:endParaRPr lang="en-US" sz="2247" dirty="0">
              <a:solidFill>
                <a:prstClr val="white"/>
              </a:solidFill>
              <a:latin typeface="Arial" panose="020B0604020202020204"/>
            </a:endParaRPr>
          </a:p>
        </p:txBody>
      </p:sp>
      <p:graphicFrame>
        <p:nvGraphicFramePr>
          <p:cNvPr id="6" name="Table 6">
            <a:extLst>
              <a:ext uri="{FF2B5EF4-FFF2-40B4-BE49-F238E27FC236}">
                <a16:creationId xmlns:a16="http://schemas.microsoft.com/office/drawing/2014/main" id="{4F7D9872-5D47-648D-D666-0A2F94AA728D}"/>
              </a:ext>
            </a:extLst>
          </p:cNvPr>
          <p:cNvGraphicFramePr>
            <a:graphicFrameLocks noGrp="1"/>
          </p:cNvGraphicFramePr>
          <p:nvPr>
            <p:ph idx="1"/>
          </p:nvPr>
        </p:nvGraphicFramePr>
        <p:xfrm>
          <a:off x="1144737" y="3104860"/>
          <a:ext cx="14301829" cy="6041692"/>
        </p:xfrm>
        <a:graphic>
          <a:graphicData uri="http://schemas.openxmlformats.org/drawingml/2006/table">
            <a:tbl>
              <a:tblPr firstRow="1" bandRow="1">
                <a:noFill/>
                <a:tableStyleId>{5C22544A-7EE6-4342-B048-85BDC9FD1C3A}</a:tableStyleId>
              </a:tblPr>
              <a:tblGrid>
                <a:gridCol w="1020308">
                  <a:extLst>
                    <a:ext uri="{9D8B030D-6E8A-4147-A177-3AD203B41FA5}">
                      <a16:colId xmlns:a16="http://schemas.microsoft.com/office/drawing/2014/main" val="3636224278"/>
                    </a:ext>
                  </a:extLst>
                </a:gridCol>
                <a:gridCol w="6912164">
                  <a:extLst>
                    <a:ext uri="{9D8B030D-6E8A-4147-A177-3AD203B41FA5}">
                      <a16:colId xmlns:a16="http://schemas.microsoft.com/office/drawing/2014/main" val="1945703569"/>
                    </a:ext>
                  </a:extLst>
                </a:gridCol>
                <a:gridCol w="6369357">
                  <a:extLst>
                    <a:ext uri="{9D8B030D-6E8A-4147-A177-3AD203B41FA5}">
                      <a16:colId xmlns:a16="http://schemas.microsoft.com/office/drawing/2014/main" val="2122902594"/>
                    </a:ext>
                  </a:extLst>
                </a:gridCol>
              </a:tblGrid>
              <a:tr h="432905">
                <a:tc>
                  <a:txBody>
                    <a:bodyPr/>
                    <a:lstStyle/>
                    <a:p>
                      <a:pPr algn="l" fontAlgn="b"/>
                      <a:r>
                        <a:rPr lang="en-IE" sz="1500" b="0" i="0" u="none" strike="noStrike" kern="1200" cap="none" spc="60" dirty="0">
                          <a:solidFill>
                            <a:schemeClr val="bg1"/>
                          </a:solidFill>
                          <a:effectLst/>
                          <a:latin typeface="Arial" panose="020B0604020202020204" pitchFamily="34" charset="0"/>
                          <a:ea typeface="+mn-ea"/>
                          <a:cs typeface="+mn-cs"/>
                        </a:rPr>
                        <a:t> Key</a:t>
                      </a:r>
                    </a:p>
                  </a:txBody>
                  <a:tcPr marL="0" marR="0" marT="84844"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lvl="0" indent="0" algn="l" defTabSz="1219342" rtl="0" eaLnBrk="1" fontAlgn="auto" latinLnBrk="0" hangingPunct="1">
                        <a:lnSpc>
                          <a:spcPct val="100000"/>
                        </a:lnSpc>
                        <a:spcBef>
                          <a:spcPts val="0"/>
                        </a:spcBef>
                        <a:spcAft>
                          <a:spcPts val="0"/>
                        </a:spcAft>
                        <a:buClrTx/>
                        <a:buSzTx/>
                        <a:buFontTx/>
                        <a:buNone/>
                        <a:tabLst/>
                        <a:defRPr/>
                      </a:pPr>
                      <a:r>
                        <a:rPr lang="en-IE" sz="1500" b="0" i="0" u="none" strike="noStrike" kern="1200" cap="none" spc="60" dirty="0">
                          <a:solidFill>
                            <a:schemeClr val="bg1"/>
                          </a:solidFill>
                          <a:effectLst/>
                          <a:latin typeface="Arial" panose="020B0604020202020204" pitchFamily="34" charset="0"/>
                          <a:ea typeface="+mn-ea"/>
                          <a:cs typeface="+mn-cs"/>
                        </a:rPr>
                        <a:t> Institution Priority</a:t>
                      </a:r>
                    </a:p>
                  </a:txBody>
                  <a:tcPr marL="0" marR="0" marT="84844" marB="0" anchor="ctr">
                    <a:lnL w="12700" cmpd="sng">
                      <a:noFill/>
                    </a:lnL>
                    <a:lnR w="12700" cmpd="sng">
                      <a:noFill/>
                    </a:lnR>
                    <a:lnT w="19050" cap="flat" cmpd="sng" algn="ctr">
                      <a:noFill/>
                      <a:prstDash val="solid"/>
                    </a:lnT>
                    <a:lnB w="38100" cmpd="sng">
                      <a:noFill/>
                    </a:lnB>
                    <a:solidFill>
                      <a:schemeClr val="accent1"/>
                    </a:solidFill>
                  </a:tcPr>
                </a:tc>
                <a:tc>
                  <a:txBody>
                    <a:bodyPr/>
                    <a:lstStyle/>
                    <a:p>
                      <a:pPr algn="l" fontAlgn="b"/>
                      <a:r>
                        <a:rPr lang="en-IE" sz="1500" b="0" i="0" u="none" strike="noStrike" kern="1200" cap="none" spc="60" dirty="0">
                          <a:solidFill>
                            <a:schemeClr val="bg1"/>
                          </a:solidFill>
                          <a:effectLst/>
                          <a:latin typeface="Arial" panose="020B0604020202020204" pitchFamily="34" charset="0"/>
                          <a:ea typeface="+mn-ea"/>
                          <a:cs typeface="+mn-cs"/>
                        </a:rPr>
                        <a:t> Description</a:t>
                      </a:r>
                    </a:p>
                  </a:txBody>
                  <a:tcPr marL="0" marR="0" marT="84844"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658953213"/>
                  </a:ext>
                </a:extLst>
              </a:tr>
              <a:tr h="755470">
                <a:tc>
                  <a:txBody>
                    <a:bodyPr/>
                    <a:lstStyle/>
                    <a:p>
                      <a:pPr algn="just" fontAlgn="ctr"/>
                      <a:r>
                        <a:rPr lang="en-IE" sz="1900" b="0" i="0" u="none" strike="noStrike" cap="none" spc="0" dirty="0">
                          <a:solidFill>
                            <a:schemeClr val="tx1"/>
                          </a:solidFill>
                          <a:effectLst/>
                          <a:latin typeface="Arial" panose="020B0604020202020204" pitchFamily="34" charset="0"/>
                        </a:rPr>
                        <a:t>GE 1</a:t>
                      </a:r>
                    </a:p>
                  </a:txBody>
                  <a:tcPr marL="0" marR="0" marT="84844" marB="0" anchor="ctr">
                    <a:lnL w="12700" cmpd="sng">
                      <a:noFill/>
                      <a:prstDash val="solid"/>
                    </a:lnL>
                    <a:lnR w="12700" cmpd="sng">
                      <a:noFill/>
                      <a:prstDash val="solid"/>
                    </a:lnR>
                    <a:lnT w="38100" cmpd="sng">
                      <a:noFill/>
                    </a:lnT>
                    <a:lnB w="12700" cap="flat" cmpd="sng" algn="ctr">
                      <a:noFill/>
                      <a:prstDash val="solid"/>
                    </a:lnB>
                    <a:noFill/>
                  </a:tcPr>
                </a:tc>
                <a:tc>
                  <a:txBody>
                    <a:bodyPr/>
                    <a:lstStyle/>
                    <a:p>
                      <a:pPr algn="just" fontAlgn="t"/>
                      <a:r>
                        <a:rPr lang="en-IE" sz="1900" b="0" i="0" u="none" strike="noStrike" cap="none" spc="0" dirty="0">
                          <a:solidFill>
                            <a:schemeClr val="tx1"/>
                          </a:solidFill>
                          <a:effectLst/>
                          <a:latin typeface="Arial" panose="020B0604020202020204" pitchFamily="34" charset="0"/>
                        </a:rPr>
                        <a:t>Inclusive Leadership</a:t>
                      </a:r>
                    </a:p>
                  </a:txBody>
                  <a:tcPr marL="0" marR="0" marT="84844" marB="0" anchor="ctr">
                    <a:lnL w="12700" cmpd="sng">
                      <a:noFill/>
                      <a:prstDash val="solid"/>
                    </a:lnL>
                    <a:lnR w="12700" cmpd="sng">
                      <a:noFill/>
                      <a:prstDash val="solid"/>
                    </a:lnR>
                    <a:lnT w="38100" cmpd="sng">
                      <a:noFill/>
                    </a:lnT>
                    <a:lnB w="12700" cap="flat" cmpd="sng" algn="ctr">
                      <a:noFill/>
                      <a:prstDash val="solid"/>
                    </a:lnB>
                    <a:noFill/>
                  </a:tcPr>
                </a:tc>
                <a:tc>
                  <a:txBody>
                    <a:bodyPr/>
                    <a:lstStyle/>
                    <a:p>
                      <a:pPr algn="just" fontAlgn="t"/>
                      <a:r>
                        <a:rPr lang="en-IE" sz="1500" b="0" i="0" u="none" strike="noStrike" cap="none" spc="0" dirty="0">
                          <a:solidFill>
                            <a:schemeClr val="tx1"/>
                          </a:solidFill>
                          <a:effectLst/>
                          <a:latin typeface="Arial" panose="020B0604020202020204" pitchFamily="34" charset="0"/>
                        </a:rPr>
                        <a:t>Strengthen trust, improve communication and build capacity to ensure that the institution’s leadership and committee structures are representative and inclusive. </a:t>
                      </a:r>
                    </a:p>
                  </a:txBody>
                  <a:tcPr marL="0" marR="0" marT="84844" marB="0" anchor="ctr">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1134980182"/>
                  </a:ext>
                </a:extLst>
              </a:tr>
              <a:tr h="397421">
                <a:tc>
                  <a:txBody>
                    <a:bodyPr/>
                    <a:lstStyle/>
                    <a:p>
                      <a:pPr algn="just" fontAlgn="ctr"/>
                      <a:r>
                        <a:rPr lang="en-IE" sz="1900" b="0" i="0" u="none" strike="noStrike" cap="none" spc="0" dirty="0">
                          <a:solidFill>
                            <a:schemeClr val="tx1"/>
                          </a:solidFill>
                          <a:effectLst/>
                          <a:latin typeface="Arial" panose="020B0604020202020204" pitchFamily="34" charset="0"/>
                        </a:rPr>
                        <a:t>GE 2</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900" b="0" i="0" u="none" strike="noStrike" cap="none" spc="0" dirty="0">
                          <a:solidFill>
                            <a:schemeClr val="tx1"/>
                          </a:solidFill>
                          <a:effectLst/>
                          <a:latin typeface="Arial" panose="020B0604020202020204" pitchFamily="34" charset="0"/>
                        </a:rPr>
                        <a:t>Gender Equality at Senior levels</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500" b="0" i="0" u="none" strike="noStrike" cap="none" spc="0" dirty="0">
                          <a:solidFill>
                            <a:schemeClr val="tx1"/>
                          </a:solidFill>
                          <a:effectLst/>
                          <a:latin typeface="Arial" panose="020B0604020202020204" pitchFamily="34" charset="0"/>
                        </a:rPr>
                        <a:t>Increase the number of women at full professorial level to 40% by 2026.</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596272062"/>
                  </a:ext>
                </a:extLst>
              </a:tr>
              <a:tr h="661201">
                <a:tc>
                  <a:txBody>
                    <a:bodyPr/>
                    <a:lstStyle/>
                    <a:p>
                      <a:pPr algn="l" fontAlgn="ctr"/>
                      <a:r>
                        <a:rPr lang="en-IE" sz="1900" b="0" i="0" u="none" strike="noStrike" cap="none" spc="0" dirty="0">
                          <a:solidFill>
                            <a:schemeClr val="tx1"/>
                          </a:solidFill>
                          <a:effectLst/>
                          <a:latin typeface="Arial" panose="020B0604020202020204" pitchFamily="34" charset="0"/>
                        </a:rPr>
                        <a:t>GE 3</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t"/>
                      <a:r>
                        <a:rPr lang="en-IE" sz="1900" b="0" i="0" u="none" strike="noStrike" cap="none" spc="0" dirty="0">
                          <a:solidFill>
                            <a:schemeClr val="tx1"/>
                          </a:solidFill>
                          <a:effectLst/>
                          <a:latin typeface="Arial" panose="020B0604020202020204" pitchFamily="34" charset="0"/>
                        </a:rPr>
                        <a:t>Data Gathering - Gender Equality &amp; intersectionality</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fontAlgn="t"/>
                      <a:r>
                        <a:rPr lang="en-IE" sz="1500" b="0" i="0" u="none" strike="noStrike" cap="none" spc="0" dirty="0">
                          <a:solidFill>
                            <a:schemeClr val="tx1"/>
                          </a:solidFill>
                          <a:effectLst/>
                          <a:latin typeface="Arial" panose="020B0604020202020204" pitchFamily="34" charset="0"/>
                        </a:rPr>
                        <a:t>Roll out an extensive self-declaration campaign encouraging staff to declare their race/ethnicity and disability through the Core Personnel System.</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972460502"/>
                  </a:ext>
                </a:extLst>
              </a:tr>
              <a:tr h="397421">
                <a:tc>
                  <a:txBody>
                    <a:bodyPr/>
                    <a:lstStyle/>
                    <a:p>
                      <a:pPr algn="just" fontAlgn="ctr"/>
                      <a:r>
                        <a:rPr lang="en-IE" sz="1900" b="0" i="0" u="none" strike="noStrike" cap="none" spc="0" dirty="0">
                          <a:solidFill>
                            <a:schemeClr val="tx1"/>
                          </a:solidFill>
                          <a:effectLst/>
                          <a:latin typeface="Arial" panose="020B0604020202020204" pitchFamily="34" charset="0"/>
                        </a:rPr>
                        <a:t>GE 4</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900" b="0" i="0" u="none" strike="noStrike" cap="none" spc="0" dirty="0">
                          <a:solidFill>
                            <a:schemeClr val="tx1"/>
                          </a:solidFill>
                          <a:effectLst/>
                          <a:latin typeface="Arial" panose="020B0604020202020204" pitchFamily="34" charset="0"/>
                        </a:rPr>
                        <a:t>Workload</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500" b="0" i="0" u="none" strike="noStrike" cap="none" spc="0" dirty="0">
                          <a:solidFill>
                            <a:schemeClr val="tx1"/>
                          </a:solidFill>
                          <a:effectLst/>
                          <a:latin typeface="Arial" panose="020B0604020202020204" pitchFamily="34" charset="0"/>
                        </a:rPr>
                        <a:t>Implement a fair and transparent academic workload model. </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390722241"/>
                  </a:ext>
                </a:extLst>
              </a:tr>
              <a:tr h="397421">
                <a:tc>
                  <a:txBody>
                    <a:bodyPr/>
                    <a:lstStyle/>
                    <a:p>
                      <a:pPr algn="just" fontAlgn="ctr"/>
                      <a:r>
                        <a:rPr lang="en-IE" sz="1900" b="0" i="0" u="none" strike="noStrike" cap="none" spc="0" dirty="0">
                          <a:solidFill>
                            <a:schemeClr val="tx1"/>
                          </a:solidFill>
                          <a:effectLst/>
                          <a:latin typeface="Arial" panose="020B0604020202020204" pitchFamily="34" charset="0"/>
                        </a:rPr>
                        <a:t>GE 5</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fontAlgn="t"/>
                      <a:r>
                        <a:rPr lang="en-IE" sz="1900" b="0" i="0" u="none" strike="noStrike" cap="none" spc="0" dirty="0">
                          <a:solidFill>
                            <a:schemeClr val="tx1"/>
                          </a:solidFill>
                          <a:effectLst/>
                          <a:latin typeface="Arial" panose="020B0604020202020204" pitchFamily="34" charset="0"/>
                        </a:rPr>
                        <a:t>Career Pathways </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fontAlgn="t"/>
                      <a:r>
                        <a:rPr lang="en-IE" sz="1500" b="0" i="0" u="none" strike="noStrike" cap="none" spc="0" dirty="0">
                          <a:solidFill>
                            <a:schemeClr val="tx1"/>
                          </a:solidFill>
                          <a:effectLst/>
                          <a:latin typeface="Arial" panose="020B0604020202020204" pitchFamily="34" charset="0"/>
                        </a:rPr>
                        <a:t>Implement career pathways for all staff.</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694521321"/>
                  </a:ext>
                </a:extLst>
              </a:tr>
              <a:tr h="661201">
                <a:tc>
                  <a:txBody>
                    <a:bodyPr/>
                    <a:lstStyle/>
                    <a:p>
                      <a:pPr algn="just" fontAlgn="ctr"/>
                      <a:r>
                        <a:rPr lang="en-IE" sz="1900" b="0" i="0" u="none" strike="noStrike" cap="none" spc="0" dirty="0">
                          <a:solidFill>
                            <a:schemeClr val="tx1"/>
                          </a:solidFill>
                          <a:effectLst/>
                          <a:latin typeface="Arial" panose="020B0604020202020204" pitchFamily="34" charset="0"/>
                        </a:rPr>
                        <a:t>AEG 1</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900" b="0" i="0" u="none" strike="noStrike" cap="none" spc="0" dirty="0">
                          <a:solidFill>
                            <a:schemeClr val="tx1"/>
                          </a:solidFill>
                          <a:effectLst/>
                          <a:latin typeface="Arial" panose="020B0604020202020204" pitchFamily="34" charset="0"/>
                        </a:rPr>
                        <a:t>Safe &amp; Respectful - Dignity and Respect (Bullying &amp; Harassment)</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500" b="0" i="0" u="none" strike="noStrike" cap="none" spc="0" dirty="0">
                          <a:solidFill>
                            <a:schemeClr val="tx1"/>
                          </a:solidFill>
                          <a:effectLst/>
                          <a:latin typeface="Arial" panose="020B0604020202020204" pitchFamily="34" charset="0"/>
                        </a:rPr>
                        <a:t>Roll out an anti-bullying and harassment campaign in line with the publication/updating of relevant polices. </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945972076"/>
                  </a:ext>
                </a:extLst>
              </a:tr>
              <a:tr h="661201">
                <a:tc>
                  <a:txBody>
                    <a:bodyPr/>
                    <a:lstStyle/>
                    <a:p>
                      <a:pPr algn="just" fontAlgn="ctr"/>
                      <a:r>
                        <a:rPr lang="en-IE" sz="1900" b="0" i="0" u="none" strike="noStrike" cap="none" spc="0" dirty="0">
                          <a:solidFill>
                            <a:schemeClr val="tx1"/>
                          </a:solidFill>
                          <a:effectLst/>
                          <a:latin typeface="Arial" panose="020B0604020202020204" pitchFamily="34" charset="0"/>
                        </a:rPr>
                        <a:t>AEG 2</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fontAlgn="t"/>
                      <a:r>
                        <a:rPr lang="en-IE" sz="1900" b="0" i="0" u="none" strike="noStrike" cap="none" spc="0" dirty="0">
                          <a:solidFill>
                            <a:schemeClr val="tx1"/>
                          </a:solidFill>
                          <a:effectLst/>
                          <a:latin typeface="Arial" panose="020B0604020202020204" pitchFamily="34" charset="0"/>
                        </a:rPr>
                        <a:t>Intersectionality, Inclusion/Ethnicity and Belonging </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fontAlgn="t"/>
                      <a:r>
                        <a:rPr lang="en-IE" sz="1500" b="0" i="0" u="none" strike="noStrike" cap="none" spc="0" dirty="0">
                          <a:solidFill>
                            <a:schemeClr val="tx1"/>
                          </a:solidFill>
                          <a:effectLst/>
                          <a:latin typeface="Arial" panose="020B0604020202020204" pitchFamily="34" charset="0"/>
                        </a:rPr>
                        <a:t>Undertake a campaign to address intersectional inequality and provide further educational programmes for staff and students.</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977853611"/>
                  </a:ext>
                </a:extLst>
              </a:tr>
              <a:tr h="531928">
                <a:tc>
                  <a:txBody>
                    <a:bodyPr/>
                    <a:lstStyle/>
                    <a:p>
                      <a:pPr algn="just" fontAlgn="ctr"/>
                      <a:r>
                        <a:rPr lang="en-IE" sz="1900" b="0" i="0" u="none" strike="noStrike" cap="none" spc="0" dirty="0">
                          <a:solidFill>
                            <a:schemeClr val="tx1"/>
                          </a:solidFill>
                          <a:effectLst/>
                          <a:latin typeface="Arial" panose="020B0604020202020204" pitchFamily="34" charset="0"/>
                        </a:rPr>
                        <a:t>AEG 3</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900" b="0" i="0" u="none" strike="noStrike" cap="none" spc="0" dirty="0">
                          <a:solidFill>
                            <a:schemeClr val="tx1"/>
                          </a:solidFill>
                          <a:effectLst/>
                          <a:latin typeface="Arial" panose="020B0604020202020204" pitchFamily="34" charset="0"/>
                        </a:rPr>
                        <a:t>Different Abilities</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500" b="0" i="0" u="none" strike="noStrike" cap="none" spc="0" dirty="0">
                          <a:solidFill>
                            <a:schemeClr val="tx1"/>
                          </a:solidFill>
                          <a:effectLst/>
                          <a:latin typeface="Arial" panose="020B0604020202020204" pitchFamily="34" charset="0"/>
                        </a:rPr>
                        <a:t>Develop best practice recruitment processes for employing people with disabilities. </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121374534"/>
                  </a:ext>
                </a:extLst>
              </a:tr>
              <a:tr h="369352">
                <a:tc>
                  <a:txBody>
                    <a:bodyPr/>
                    <a:lstStyle/>
                    <a:p>
                      <a:pPr algn="just" fontAlgn="ctr"/>
                      <a:r>
                        <a:rPr lang="en-IE" sz="1900" b="0" i="0" u="none" strike="noStrike" cap="none" spc="0" dirty="0">
                          <a:solidFill>
                            <a:schemeClr val="tx1"/>
                          </a:solidFill>
                          <a:effectLst/>
                          <a:latin typeface="Arial" panose="020B0604020202020204" pitchFamily="34" charset="0"/>
                        </a:rPr>
                        <a:t>AEG 4</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fontAlgn="t"/>
                      <a:r>
                        <a:rPr lang="en-IE" sz="1900" b="0" i="0" u="none" strike="noStrike" cap="none" spc="0" dirty="0">
                          <a:solidFill>
                            <a:schemeClr val="tx1"/>
                          </a:solidFill>
                          <a:effectLst/>
                          <a:latin typeface="Arial" panose="020B0604020202020204" pitchFamily="34" charset="0"/>
                        </a:rPr>
                        <a:t>Age </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fontAlgn="t"/>
                      <a:r>
                        <a:rPr lang="en-IE" sz="1500" b="0" i="0" u="none" strike="noStrike" cap="none" spc="0" dirty="0">
                          <a:solidFill>
                            <a:schemeClr val="tx1"/>
                          </a:solidFill>
                          <a:effectLst/>
                          <a:latin typeface="Arial" panose="020B0604020202020204" pitchFamily="34" charset="0"/>
                        </a:rPr>
                        <a:t>Become an Age Friendly University/University of the Third Age.</a:t>
                      </a:r>
                    </a:p>
                  </a:txBody>
                  <a:tcPr marL="0" marR="0" marT="84844"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601850201"/>
                  </a:ext>
                </a:extLst>
              </a:tr>
              <a:tr h="633623">
                <a:tc>
                  <a:txBody>
                    <a:bodyPr/>
                    <a:lstStyle/>
                    <a:p>
                      <a:pPr algn="just" fontAlgn="ctr"/>
                      <a:r>
                        <a:rPr lang="en-IE" sz="1900" b="0" i="0" u="none" strike="noStrike" cap="none" spc="0" dirty="0">
                          <a:solidFill>
                            <a:schemeClr val="tx1"/>
                          </a:solidFill>
                          <a:effectLst/>
                          <a:latin typeface="Arial" panose="020B0604020202020204" pitchFamily="34" charset="0"/>
                        </a:rPr>
                        <a:t>AEG 5</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900" b="0" i="0" u="none" strike="noStrike" cap="none" spc="0" dirty="0">
                          <a:solidFill>
                            <a:schemeClr val="tx1"/>
                          </a:solidFill>
                          <a:effectLst/>
                          <a:latin typeface="Arial" panose="020B0604020202020204" pitchFamily="34" charset="0"/>
                        </a:rPr>
                        <a:t>Enhancing culture and life at work , Inclusion &amp; Belonging</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fontAlgn="t"/>
                      <a:r>
                        <a:rPr lang="en-IE" sz="1500" b="0" i="0" u="none" strike="noStrike" cap="none" spc="0" dirty="0">
                          <a:solidFill>
                            <a:schemeClr val="tx1"/>
                          </a:solidFill>
                          <a:effectLst/>
                          <a:latin typeface="Arial" panose="020B0604020202020204" pitchFamily="34" charset="0"/>
                        </a:rPr>
                        <a:t>Measure the effectiveness of AS actions to enhance the culture of UL as inclusive and supportive through ongoing staff surveys and focus groups.</a:t>
                      </a:r>
                    </a:p>
                  </a:txBody>
                  <a:tcPr marL="0" marR="0" marT="84844"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556125102"/>
                  </a:ext>
                </a:extLst>
              </a:tr>
            </a:tbl>
          </a:graphicData>
        </a:graphic>
      </p:graphicFrame>
    </p:spTree>
    <p:extLst>
      <p:ext uri="{BB962C8B-B14F-4D97-AF65-F5344CB8AC3E}">
        <p14:creationId xmlns:p14="http://schemas.microsoft.com/office/powerpoint/2010/main" val="214907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solidFill>
            <a:srgbClr val="113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168" y="711088"/>
            <a:ext cx="4590518" cy="41298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Graphical user interface&#10;&#10;Description automatically generated">
            <a:extLst>
              <a:ext uri="{FF2B5EF4-FFF2-40B4-BE49-F238E27FC236}">
                <a16:creationId xmlns:a16="http://schemas.microsoft.com/office/drawing/2014/main" id="{E4826467-016F-48FF-B650-A56F116C0AD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0146" y="1397176"/>
            <a:ext cx="4163264" cy="2778978"/>
          </a:xfrm>
          <a:prstGeom prst="rect">
            <a:avLst/>
          </a:prstGeom>
        </p:spPr>
      </p:pic>
      <p:sp>
        <p:nvSpPr>
          <p:cNvPr id="17" name="Rectangle 1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168" y="5337936"/>
            <a:ext cx="4590518" cy="41298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9DC8E2-809C-4194-96F0-94C58A56163A}"/>
              </a:ext>
            </a:extLst>
          </p:cNvPr>
          <p:cNvPicPr>
            <a:picLocks noChangeAspect="1"/>
          </p:cNvPicPr>
          <p:nvPr/>
        </p:nvPicPr>
        <p:blipFill>
          <a:blip r:embed="rId5"/>
          <a:stretch>
            <a:fillRect/>
          </a:stretch>
        </p:blipFill>
        <p:spPr>
          <a:xfrm>
            <a:off x="830146" y="5881695"/>
            <a:ext cx="4140328" cy="3001737"/>
          </a:xfrm>
          <a:prstGeom prst="rect">
            <a:avLst/>
          </a:prstGeom>
        </p:spPr>
      </p:pic>
      <p:sp>
        <p:nvSpPr>
          <p:cNvPr id="19" name="Rectangle 1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4707" y="721502"/>
            <a:ext cx="4784695" cy="87362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48424" y="721502"/>
            <a:ext cx="4784699" cy="87362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text, umbrella, accessory&#10;&#10;Description automatically generated">
            <a:extLst>
              <a:ext uri="{FF2B5EF4-FFF2-40B4-BE49-F238E27FC236}">
                <a16:creationId xmlns:a16="http://schemas.microsoft.com/office/drawing/2014/main" id="{3D8672C7-9484-434C-A0DD-FF5D9BCACB5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1085773" y="2920805"/>
            <a:ext cx="4337627" cy="4337627"/>
          </a:xfrm>
          <a:prstGeom prst="rect">
            <a:avLst/>
          </a:prstGeom>
        </p:spPr>
      </p:pic>
      <p:pic>
        <p:nvPicPr>
          <p:cNvPr id="3" name="Picture 2">
            <a:extLst>
              <a:ext uri="{FF2B5EF4-FFF2-40B4-BE49-F238E27FC236}">
                <a16:creationId xmlns:a16="http://schemas.microsoft.com/office/drawing/2014/main" id="{C9275BD2-5423-4807-8876-2455EB21F299}"/>
              </a:ext>
            </a:extLst>
          </p:cNvPr>
          <p:cNvPicPr>
            <a:picLocks noChangeAspect="1"/>
          </p:cNvPicPr>
          <p:nvPr/>
        </p:nvPicPr>
        <p:blipFill>
          <a:blip r:embed="rId8"/>
          <a:stretch>
            <a:fillRect/>
          </a:stretch>
        </p:blipFill>
        <p:spPr>
          <a:xfrm>
            <a:off x="6083408" y="1467013"/>
            <a:ext cx="4090771" cy="7224386"/>
          </a:xfrm>
          <a:prstGeom prst="rect">
            <a:avLst/>
          </a:prstGeom>
        </p:spPr>
      </p:pic>
    </p:spTree>
    <p:extLst>
      <p:ext uri="{BB962C8B-B14F-4D97-AF65-F5344CB8AC3E}">
        <p14:creationId xmlns:p14="http://schemas.microsoft.com/office/powerpoint/2010/main" val="380738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solidFill>
            <a:srgbClr val="8A5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3" name="Rectangle 7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168" y="711088"/>
            <a:ext cx="4590518" cy="41298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Shape, arrow&#10;&#10;Description automatically generated">
            <a:extLst>
              <a:ext uri="{FF2B5EF4-FFF2-40B4-BE49-F238E27FC236}">
                <a16:creationId xmlns:a16="http://schemas.microsoft.com/office/drawing/2014/main" id="{089223EC-6868-4BC9-9881-206FF1DB1E8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0146" y="1162993"/>
            <a:ext cx="4163264" cy="3247345"/>
          </a:xfrm>
          <a:prstGeom prst="rect">
            <a:avLst/>
          </a:prstGeom>
        </p:spPr>
      </p:pic>
      <p:sp>
        <p:nvSpPr>
          <p:cNvPr id="1034" name="Rectangle 7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49056" y="721502"/>
            <a:ext cx="4784699" cy="411942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close-up of a credit card&#10;&#10;Description automatically generated with low confidence">
            <a:extLst>
              <a:ext uri="{FF2B5EF4-FFF2-40B4-BE49-F238E27FC236}">
                <a16:creationId xmlns:a16="http://schemas.microsoft.com/office/drawing/2014/main" id="{FADB9806-10D3-4DE2-B5A1-189B9B6B51B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085773" y="1506850"/>
            <a:ext cx="4337627" cy="2570043"/>
          </a:xfrm>
          <a:prstGeom prst="rect">
            <a:avLst/>
          </a:prstGeom>
        </p:spPr>
      </p:pic>
      <p:sp>
        <p:nvSpPr>
          <p:cNvPr id="1035" name="Rectangle 8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168" y="5337936"/>
            <a:ext cx="4590518" cy="41298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F6131E9D-A842-44B8-8EA3-551244C27EC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93845" y="5552012"/>
            <a:ext cx="3612930" cy="3661103"/>
          </a:xfrm>
          <a:prstGeom prst="rect">
            <a:avLst/>
          </a:prstGeom>
        </p:spPr>
      </p:pic>
      <p:sp>
        <p:nvSpPr>
          <p:cNvPr id="1036" name="Rectangle 8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4707" y="721502"/>
            <a:ext cx="4784695" cy="87362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619BCB5-8A84-8640-A2B9-B00D8370513A}"/>
              </a:ext>
            </a:extLst>
          </p:cNvPr>
          <p:cNvPicPr>
            <a:picLocks noChangeAspect="1"/>
          </p:cNvPicPr>
          <p:nvPr/>
        </p:nvPicPr>
        <p:blipFill>
          <a:blip r:embed="rId9"/>
          <a:stretch/>
        </p:blipFill>
        <p:spPr>
          <a:xfrm>
            <a:off x="5842805" y="1256901"/>
            <a:ext cx="4337627" cy="7665436"/>
          </a:xfrm>
          <a:prstGeom prst="rect">
            <a:avLst/>
          </a:prstGeom>
        </p:spPr>
      </p:pic>
      <p:sp>
        <p:nvSpPr>
          <p:cNvPr id="1037" name="Rectangle 84">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40394" y="5337936"/>
            <a:ext cx="4802025" cy="41298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AFU rgb">
            <a:extLst>
              <a:ext uri="{FF2B5EF4-FFF2-40B4-BE49-F238E27FC236}">
                <a16:creationId xmlns:a16="http://schemas.microsoft.com/office/drawing/2014/main" id="{5D2B5E39-3256-4C16-B028-01E215B3E82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1085773" y="6514823"/>
            <a:ext cx="4337627" cy="1745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56A3FBB2-3E63-4C47-8713-2D8917280E2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270171" y="8012176"/>
            <a:ext cx="3526972" cy="1200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8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5CDBFD-B104-42F8-8A91-E75AB0C52B9D}"/>
              </a:ext>
            </a:extLst>
          </p:cNvPr>
          <p:cNvPicPr>
            <a:picLocks noChangeAspect="1"/>
          </p:cNvPicPr>
          <p:nvPr/>
        </p:nvPicPr>
        <p:blipFill>
          <a:blip r:embed="rId3"/>
          <a:stretch>
            <a:fillRect/>
          </a:stretch>
        </p:blipFill>
        <p:spPr>
          <a:xfrm>
            <a:off x="1099889" y="953134"/>
            <a:ext cx="3887782" cy="3887782"/>
          </a:xfrm>
          <a:prstGeom prst="rect">
            <a:avLst/>
          </a:prstGeom>
        </p:spPr>
      </p:pic>
      <p:pic>
        <p:nvPicPr>
          <p:cNvPr id="2" name="Picture 1">
            <a:extLst>
              <a:ext uri="{FF2B5EF4-FFF2-40B4-BE49-F238E27FC236}">
                <a16:creationId xmlns:a16="http://schemas.microsoft.com/office/drawing/2014/main" id="{1AFBFFB6-BB93-4671-B5C3-10A645AF527B}"/>
              </a:ext>
            </a:extLst>
          </p:cNvPr>
          <p:cNvPicPr>
            <a:picLocks noChangeAspect="1"/>
          </p:cNvPicPr>
          <p:nvPr/>
        </p:nvPicPr>
        <p:blipFill>
          <a:blip r:embed="rId4"/>
          <a:stretch/>
        </p:blipFill>
        <p:spPr>
          <a:xfrm>
            <a:off x="5819668" y="953134"/>
            <a:ext cx="4669621" cy="825213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5D7D703-862E-4F56-AF58-3F3A66251B91}"/>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11295600" y="953134"/>
            <a:ext cx="3887780" cy="3887780"/>
          </a:xfrm>
          <a:prstGeom prst="rect">
            <a:avLst/>
          </a:prstGeom>
          <a:noFill/>
        </p:spPr>
      </p:pic>
      <p:pic>
        <p:nvPicPr>
          <p:cNvPr id="6" name="Picture 5">
            <a:extLst>
              <a:ext uri="{FF2B5EF4-FFF2-40B4-BE49-F238E27FC236}">
                <a16:creationId xmlns:a16="http://schemas.microsoft.com/office/drawing/2014/main" id="{C3A204BF-CAFB-4BFE-9A2A-1A152C24C86A}"/>
              </a:ext>
            </a:extLst>
          </p:cNvPr>
          <p:cNvPicPr>
            <a:picLocks noChangeAspect="1"/>
          </p:cNvPicPr>
          <p:nvPr/>
        </p:nvPicPr>
        <p:blipFill>
          <a:blip r:embed="rId7"/>
          <a:stretch>
            <a:fillRect/>
          </a:stretch>
        </p:blipFill>
        <p:spPr>
          <a:xfrm>
            <a:off x="858039" y="5469068"/>
            <a:ext cx="4371483" cy="3584616"/>
          </a:xfrm>
          <a:prstGeom prst="rect">
            <a:avLst/>
          </a:prstGeom>
        </p:spPr>
      </p:pic>
      <p:pic>
        <p:nvPicPr>
          <p:cNvPr id="3" name="Picture 2">
            <a:extLst>
              <a:ext uri="{FF2B5EF4-FFF2-40B4-BE49-F238E27FC236}">
                <a16:creationId xmlns:a16="http://schemas.microsoft.com/office/drawing/2014/main" id="{D3954EB9-6256-4709-BC54-5F6EA95CF291}"/>
              </a:ext>
            </a:extLst>
          </p:cNvPr>
          <p:cNvPicPr>
            <a:picLocks noChangeAspect="1"/>
          </p:cNvPicPr>
          <p:nvPr/>
        </p:nvPicPr>
        <p:blipFill>
          <a:blip r:embed="rId8"/>
          <a:stretch>
            <a:fillRect/>
          </a:stretch>
        </p:blipFill>
        <p:spPr>
          <a:xfrm>
            <a:off x="11854058" y="5317484"/>
            <a:ext cx="2770861" cy="3916413"/>
          </a:xfrm>
          <a:prstGeom prst="rect">
            <a:avLst/>
          </a:prstGeom>
          <a:solidFill>
            <a:schemeClr val="bg1"/>
          </a:solidFill>
        </p:spPr>
      </p:pic>
      <p:pic>
        <p:nvPicPr>
          <p:cNvPr id="5" name="Picture 2">
            <a:extLst>
              <a:ext uri="{FF2B5EF4-FFF2-40B4-BE49-F238E27FC236}">
                <a16:creationId xmlns:a16="http://schemas.microsoft.com/office/drawing/2014/main" id="{119239B3-6F2B-469B-BA64-DF67A444133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035902" y="1365371"/>
            <a:ext cx="1183532" cy="3974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91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375C06F-C457-4AE5-82BF-B83988539E46}"/>
              </a:ext>
            </a:extLst>
          </p:cNvPr>
          <p:cNvSpPr txBox="1"/>
          <p:nvPr/>
        </p:nvSpPr>
        <p:spPr>
          <a:xfrm>
            <a:off x="851924" y="677227"/>
            <a:ext cx="14547607" cy="2027259"/>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6400" dirty="0">
                <a:latin typeface="+mj-lt"/>
                <a:ea typeface="+mj-ea"/>
                <a:cs typeface="+mj-cs"/>
                <a:hlinkClick r:id="rId3"/>
              </a:rPr>
              <a:t>Standing Together: Embracing Diversity at UL - YouTube</a:t>
            </a:r>
            <a:endParaRPr lang="en-US" sz="6400" dirty="0">
              <a:latin typeface="+mj-lt"/>
              <a:ea typeface="+mj-ea"/>
              <a:cs typeface="+mj-cs"/>
            </a:endParaRPr>
          </a:p>
        </p:txBody>
      </p:sp>
      <p:pic>
        <p:nvPicPr>
          <p:cNvPr id="10" name="Picture 9">
            <a:extLst>
              <a:ext uri="{FF2B5EF4-FFF2-40B4-BE49-F238E27FC236}">
                <a16:creationId xmlns:a16="http://schemas.microsoft.com/office/drawing/2014/main" id="{204EA208-F6ED-4A05-B5AF-08792E6A383D}"/>
              </a:ext>
            </a:extLst>
          </p:cNvPr>
          <p:cNvPicPr>
            <a:picLocks noChangeAspect="1"/>
          </p:cNvPicPr>
          <p:nvPr/>
        </p:nvPicPr>
        <p:blipFill>
          <a:blip r:embed="rId4"/>
          <a:stretch>
            <a:fillRect/>
          </a:stretch>
        </p:blipFill>
        <p:spPr>
          <a:xfrm>
            <a:off x="621188" y="3914374"/>
            <a:ext cx="7097764" cy="5341068"/>
          </a:xfrm>
          <a:prstGeom prst="rect">
            <a:avLst/>
          </a:prstGeom>
        </p:spPr>
      </p:pic>
      <p:pic>
        <p:nvPicPr>
          <p:cNvPr id="4" name="Picture 3">
            <a:extLst>
              <a:ext uri="{FF2B5EF4-FFF2-40B4-BE49-F238E27FC236}">
                <a16:creationId xmlns:a16="http://schemas.microsoft.com/office/drawing/2014/main" id="{D84B6F5C-7C72-4053-9902-9A007C274EB2}"/>
              </a:ext>
            </a:extLst>
          </p:cNvPr>
          <p:cNvPicPr>
            <a:picLocks noChangeAspect="1"/>
          </p:cNvPicPr>
          <p:nvPr/>
        </p:nvPicPr>
        <p:blipFill>
          <a:blip r:embed="rId5"/>
          <a:stretch>
            <a:fillRect/>
          </a:stretch>
        </p:blipFill>
        <p:spPr>
          <a:xfrm>
            <a:off x="8450072" y="3914374"/>
            <a:ext cx="7266759" cy="5341068"/>
          </a:xfrm>
          <a:prstGeom prst="rect">
            <a:avLst/>
          </a:prstGeom>
        </p:spPr>
      </p:pic>
      <p:sp>
        <p:nvSpPr>
          <p:cNvPr id="3" name="Date Placeholder 2">
            <a:extLst>
              <a:ext uri="{FF2B5EF4-FFF2-40B4-BE49-F238E27FC236}">
                <a16:creationId xmlns:a16="http://schemas.microsoft.com/office/drawing/2014/main" id="{5E8F678B-FCEB-43DD-A289-16ACD926D99C}"/>
              </a:ext>
            </a:extLst>
          </p:cNvPr>
          <p:cNvSpPr>
            <a:spLocks noGrp="1"/>
          </p:cNvSpPr>
          <p:nvPr>
            <p:ph type="dt" sz="half" idx="10"/>
          </p:nvPr>
        </p:nvSpPr>
        <p:spPr>
          <a:xfrm>
            <a:off x="1117709" y="9415343"/>
            <a:ext cx="3657957" cy="540841"/>
          </a:xfrm>
        </p:spPr>
        <p:txBody>
          <a:bodyPr vert="horz" lIns="91440" tIns="45720" rIns="91440" bIns="45720" rtlCol="0" anchor="ctr">
            <a:normAutofit/>
          </a:bodyPr>
          <a:lstStyle/>
          <a:p>
            <a:pPr defTabSz="914400">
              <a:spcAft>
                <a:spcPts val="600"/>
              </a:spcAft>
            </a:pPr>
            <a:r>
              <a:rPr lang="en-US" sz="1200" dirty="0"/>
              <a:t>06.11.19</a:t>
            </a:r>
          </a:p>
        </p:txBody>
      </p:sp>
    </p:spTree>
    <p:extLst>
      <p:ext uri="{BB962C8B-B14F-4D97-AF65-F5344CB8AC3E}">
        <p14:creationId xmlns:p14="http://schemas.microsoft.com/office/powerpoint/2010/main" val="30384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FB8FAE8-F12A-45A7-98F5-90E77C164F8F}"/>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3029" y="1349828"/>
            <a:ext cx="2482214" cy="2260702"/>
          </a:xfrm>
          <a:prstGeom prst="rect">
            <a:avLst/>
          </a:prstGeom>
          <a:noFill/>
          <a:ln>
            <a:noFill/>
          </a:ln>
        </p:spPr>
      </p:pic>
      <p:sp>
        <p:nvSpPr>
          <p:cNvPr id="6" name="TextBox 5">
            <a:extLst>
              <a:ext uri="{FF2B5EF4-FFF2-40B4-BE49-F238E27FC236}">
                <a16:creationId xmlns:a16="http://schemas.microsoft.com/office/drawing/2014/main" id="{03B2A8F8-7B08-46F2-BC41-22DF44C0A25A}"/>
              </a:ext>
            </a:extLst>
          </p:cNvPr>
          <p:cNvSpPr txBox="1"/>
          <p:nvPr/>
        </p:nvSpPr>
        <p:spPr>
          <a:xfrm>
            <a:off x="242204" y="3795699"/>
            <a:ext cx="4779818" cy="523220"/>
          </a:xfrm>
          <a:prstGeom prst="rect">
            <a:avLst/>
          </a:prstGeom>
          <a:noFill/>
        </p:spPr>
        <p:txBody>
          <a:bodyPr wrap="square">
            <a:spAutoFit/>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srgbClr val="970590"/>
                </a:solidFill>
                <a:effectLst/>
                <a:uLnTx/>
                <a:uFillTx/>
                <a:latin typeface="Open Sans" panose="020B0606030504020204" pitchFamily="34" charset="0"/>
                <a:ea typeface="Yu Mincho" panose="02020400000000000000" pitchFamily="18" charset="-128"/>
                <a:cs typeface="Times New Roman" panose="02020603050405020304" pitchFamily="18" charset="0"/>
              </a:rPr>
              <a:t>#TogetherWeAreIDAHOTB</a:t>
            </a:r>
            <a:r>
              <a:rPr kumimoji="0" lang="en-IE" sz="2800" b="1" i="1" u="sng" strike="noStrike" kern="1200" cap="none" spc="0" normalizeH="0" baseline="0" noProof="0" dirty="0">
                <a:ln>
                  <a:noFill/>
                </a:ln>
                <a:solidFill>
                  <a:srgbClr val="970590"/>
                </a:solidFill>
                <a:effectLst/>
                <a:uLnTx/>
                <a:uFillTx/>
                <a:latin typeface="Calibri" panose="020F0502020204030204" pitchFamily="34" charset="0"/>
                <a:ea typeface="Yu Mincho" panose="02020400000000000000" pitchFamily="18" charset="-128"/>
                <a:cs typeface="Times New Roman" panose="02020603050405020304" pitchFamily="18" charset="0"/>
              </a:rPr>
              <a:t> </a:t>
            </a:r>
            <a:endParaRPr kumimoji="0" lang="en-IE" sz="249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25EF24C-F2AB-40BB-A060-814D7CE20E9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23029" y="4615543"/>
            <a:ext cx="3808115" cy="2078583"/>
          </a:xfrm>
          <a:prstGeom prst="rect">
            <a:avLst/>
          </a:prstGeom>
        </p:spPr>
      </p:pic>
      <p:sp>
        <p:nvSpPr>
          <p:cNvPr id="12" name="Title 11">
            <a:extLst>
              <a:ext uri="{FF2B5EF4-FFF2-40B4-BE49-F238E27FC236}">
                <a16:creationId xmlns:a16="http://schemas.microsoft.com/office/drawing/2014/main" id="{D00A9B8F-5758-4028-94B0-62DBEA8C8274}"/>
              </a:ext>
            </a:extLst>
          </p:cNvPr>
          <p:cNvSpPr>
            <a:spLocks noGrp="1"/>
          </p:cNvSpPr>
          <p:nvPr>
            <p:ph type="title"/>
          </p:nvPr>
        </p:nvSpPr>
        <p:spPr>
          <a:xfrm>
            <a:off x="2440075" y="-1"/>
            <a:ext cx="12669296" cy="1611087"/>
          </a:xfrm>
        </p:spPr>
        <p:txBody>
          <a:bodyPr/>
          <a:lstStyle/>
          <a:p>
            <a:r>
              <a:rPr lang="en-IE" b="1" dirty="0">
                <a:solidFill>
                  <a:srgbClr val="FF0000"/>
                </a:solidFill>
              </a:rPr>
              <a:t>Connecting with the Campus Community </a:t>
            </a:r>
          </a:p>
        </p:txBody>
      </p:sp>
      <p:pic>
        <p:nvPicPr>
          <p:cNvPr id="2" name="Picture 1" descr="Collage of events promoted on campus to celebrate events aimed at highlighting &amp; promoting diversity">
            <a:extLst>
              <a:ext uri="{FF2B5EF4-FFF2-40B4-BE49-F238E27FC236}">
                <a16:creationId xmlns:a16="http://schemas.microsoft.com/office/drawing/2014/main" id="{90142D02-B093-3F7F-628C-B62B0AF206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2289" y="1611086"/>
            <a:ext cx="5996464" cy="6647089"/>
          </a:xfrm>
          <a:prstGeom prst="rect">
            <a:avLst/>
          </a:prstGeom>
          <a:noFill/>
          <a:ln>
            <a:noFill/>
          </a:ln>
        </p:spPr>
      </p:pic>
      <p:pic>
        <p:nvPicPr>
          <p:cNvPr id="5" name="Picture 4" descr="UL LGBTI+ inclusive space logo">
            <a:extLst>
              <a:ext uri="{FF2B5EF4-FFF2-40B4-BE49-F238E27FC236}">
                <a16:creationId xmlns:a16="http://schemas.microsoft.com/office/drawing/2014/main" id="{571A0E88-B193-A1AF-9063-494C1741F8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3030" y="6990750"/>
            <a:ext cx="4398028" cy="2078582"/>
          </a:xfrm>
          <a:prstGeom prst="rect">
            <a:avLst/>
          </a:prstGeom>
          <a:noFill/>
          <a:ln>
            <a:noFill/>
          </a:ln>
        </p:spPr>
      </p:pic>
      <p:pic>
        <p:nvPicPr>
          <p:cNvPr id="13" name="Picture 12" descr="Picture collage of images from international men's day from 2019 to 2022">
            <a:extLst>
              <a:ext uri="{FF2B5EF4-FFF2-40B4-BE49-F238E27FC236}">
                <a16:creationId xmlns:a16="http://schemas.microsoft.com/office/drawing/2014/main" id="{D8F8A0CC-3F1D-63E2-8342-301EE6C94B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09897" y="1689667"/>
            <a:ext cx="3399473" cy="6111308"/>
          </a:xfrm>
          <a:prstGeom prst="rect">
            <a:avLst/>
          </a:prstGeom>
        </p:spPr>
      </p:pic>
    </p:spTree>
    <p:extLst>
      <p:ext uri="{BB962C8B-B14F-4D97-AF65-F5344CB8AC3E}">
        <p14:creationId xmlns:p14="http://schemas.microsoft.com/office/powerpoint/2010/main" val="3507400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CB7820-3392-4FE9-A97A-AD9962012BAF}"/>
              </a:ext>
            </a:extLst>
          </p:cNvPr>
          <p:cNvSpPr>
            <a:spLocks noGrp="1"/>
          </p:cNvSpPr>
          <p:nvPr>
            <p:ph type="title"/>
          </p:nvPr>
        </p:nvSpPr>
        <p:spPr>
          <a:xfrm>
            <a:off x="857411" y="6771113"/>
            <a:ext cx="14542764" cy="1652209"/>
          </a:xfrm>
        </p:spPr>
        <p:txBody>
          <a:bodyPr vert="horz" lIns="91440" tIns="45720" rIns="91440" bIns="45720" rtlCol="0" anchor="b">
            <a:normAutofit/>
          </a:bodyPr>
          <a:lstStyle/>
          <a:p>
            <a:pPr algn="ctr" defTabSz="914400"/>
            <a:r>
              <a:rPr lang="en-US" sz="6000" dirty="0"/>
              <a:t>ENGAGING THE CAMPUS COMMUNITY </a:t>
            </a:r>
          </a:p>
        </p:txBody>
      </p:sp>
      <p:pic>
        <p:nvPicPr>
          <p:cNvPr id="6" name="Picture 5" descr="Poster promoting a speaking event as part of Pride 2022">
            <a:extLst>
              <a:ext uri="{FF2B5EF4-FFF2-40B4-BE49-F238E27FC236}">
                <a16:creationId xmlns:a16="http://schemas.microsoft.com/office/drawing/2014/main" id="{13A520F1-A5BB-F075-C558-859FA2952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14904" y="705923"/>
            <a:ext cx="4361443" cy="5591595"/>
          </a:xfrm>
          <a:prstGeom prst="rect">
            <a:avLst/>
          </a:prstGeom>
          <a:noFill/>
        </p:spPr>
      </p:pic>
      <p:pic>
        <p:nvPicPr>
          <p:cNvPr id="5" name="Picture 4" descr="Picture collage of images from international women's day from 2019 to 2022">
            <a:extLst>
              <a:ext uri="{FF2B5EF4-FFF2-40B4-BE49-F238E27FC236}">
                <a16:creationId xmlns:a16="http://schemas.microsoft.com/office/drawing/2014/main" id="{37DA7833-C248-4647-6F14-99B432301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2261" y="946956"/>
            <a:ext cx="4739087" cy="5109528"/>
          </a:xfrm>
          <a:prstGeom prst="rect">
            <a:avLst/>
          </a:prstGeom>
        </p:spPr>
      </p:pic>
      <p:cxnSp>
        <p:nvCxnSpPr>
          <p:cNvPr id="22" name="Straight Connector 21">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32198" y="8559708"/>
            <a:ext cx="12193191" cy="0"/>
          </a:xfrm>
          <a:prstGeom prst="line">
            <a:avLst/>
          </a:prstGeom>
          <a:ln w="19050">
            <a:solidFill>
              <a:srgbClr val="935BF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28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E16A69-D49D-07FA-99EF-AB569A2E2197}"/>
              </a:ext>
            </a:extLst>
          </p:cNvPr>
          <p:cNvSpPr>
            <a:spLocks noGrp="1"/>
          </p:cNvSpPr>
          <p:nvPr>
            <p:ph type="title"/>
          </p:nvPr>
        </p:nvSpPr>
        <p:spPr>
          <a:xfrm>
            <a:off x="864000" y="1224000"/>
            <a:ext cx="14022170" cy="1042950"/>
          </a:xfrm>
        </p:spPr>
        <p:txBody>
          <a:bodyPr anchor="t">
            <a:normAutofit/>
          </a:bodyPr>
          <a:lstStyle/>
          <a:p>
            <a:r>
              <a:rPr lang="en-IE" dirty="0"/>
              <a:t>UL Egalitarian University Mission Projects </a:t>
            </a:r>
          </a:p>
        </p:txBody>
      </p:sp>
      <p:pic>
        <p:nvPicPr>
          <p:cNvPr id="7" name="Picture 6" descr="Interlinked mission projects to enable UL to become an Egalitarian University include Supporting Career Longevity Policies and Practices, Athena Swan Silver Institution, Embedding of Human rights &amp; EDI in Governance and Culture, EDI Champions Programme, Universal Campus across 13 equality grounds and additional projects yet to be. ">
            <a:extLst>
              <a:ext uri="{FF2B5EF4-FFF2-40B4-BE49-F238E27FC236}">
                <a16:creationId xmlns:a16="http://schemas.microsoft.com/office/drawing/2014/main" id="{F174E920-8984-529B-A181-F431BB7912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0" t="-4563" r="-2732" b="-3800"/>
          <a:stretch/>
        </p:blipFill>
        <p:spPr bwMode="auto">
          <a:xfrm>
            <a:off x="2400301" y="2411999"/>
            <a:ext cx="10544174" cy="70749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2086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084572" y="735468"/>
            <a:ext cx="7458814" cy="569169"/>
          </a:xfrm>
          <a:prstGeom prst="rect">
            <a:avLst/>
          </a:prstGeom>
        </p:spPr>
        <p:txBody>
          <a:bodyPr vert="horz" wrap="square" lIns="0" tIns="0" rIns="0" bIns="0" rtlCol="0">
            <a:spAutoFit/>
          </a:bodyPr>
          <a:lstStyle/>
          <a:p>
            <a:pPr marL="12697"/>
            <a:r>
              <a:rPr sz="3699" u="none" spc="15" dirty="0">
                <a:solidFill>
                  <a:srgbClr val="000000"/>
                </a:solidFill>
              </a:rPr>
              <a:t>Meet </a:t>
            </a:r>
            <a:r>
              <a:rPr sz="3699" u="none" spc="10" dirty="0">
                <a:solidFill>
                  <a:srgbClr val="000000"/>
                </a:solidFill>
              </a:rPr>
              <a:t>the EDI </a:t>
            </a:r>
            <a:r>
              <a:rPr sz="3699" u="none" spc="-75" dirty="0">
                <a:solidFill>
                  <a:srgbClr val="000000"/>
                </a:solidFill>
              </a:rPr>
              <a:t>Team </a:t>
            </a:r>
            <a:r>
              <a:rPr sz="3699" u="none" spc="15" dirty="0">
                <a:solidFill>
                  <a:srgbClr val="000000"/>
                </a:solidFill>
              </a:rPr>
              <a:t>– EMAIL</a:t>
            </a:r>
            <a:r>
              <a:rPr sz="3699" u="none" spc="45" dirty="0">
                <a:solidFill>
                  <a:srgbClr val="000000"/>
                </a:solidFill>
              </a:rPr>
              <a:t> </a:t>
            </a:r>
            <a:r>
              <a:rPr sz="3699" spc="15" dirty="0">
                <a:hlinkClick r:id="rId3"/>
              </a:rPr>
              <a:t>EDI@UL.IE</a:t>
            </a:r>
            <a:endParaRPr sz="3699" dirty="0"/>
          </a:p>
        </p:txBody>
      </p:sp>
      <p:sp>
        <p:nvSpPr>
          <p:cNvPr id="4" name="object 4"/>
          <p:cNvSpPr/>
          <p:nvPr/>
        </p:nvSpPr>
        <p:spPr>
          <a:xfrm>
            <a:off x="4527636" y="1737087"/>
            <a:ext cx="2899719" cy="4571286"/>
          </a:xfrm>
          <a:prstGeom prst="rect">
            <a:avLst/>
          </a:prstGeom>
          <a:blipFill>
            <a:blip r:embed="rId4" cstate="print"/>
            <a:stretch>
              <a:fillRect/>
            </a:stretch>
          </a:blipFill>
        </p:spPr>
        <p:txBody>
          <a:bodyPr wrap="square" lIns="0" tIns="0" rIns="0" bIns="0" rtlCol="0"/>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p:nvPr/>
        </p:nvSpPr>
        <p:spPr>
          <a:xfrm>
            <a:off x="495165" y="6661887"/>
            <a:ext cx="3048135" cy="369332"/>
          </a:xfrm>
          <a:prstGeom prst="rect">
            <a:avLst/>
          </a:prstGeom>
        </p:spPr>
        <p:txBody>
          <a:bodyPr vert="horz" wrap="square" lIns="0" tIns="0" rIns="0" bIns="0" rtlCol="0">
            <a:spAutoFit/>
          </a:bodyPr>
          <a:lstStyle/>
          <a:p>
            <a:pPr marL="12697" marR="5079" lvl="0" indent="73010" algn="l" defTabSz="914217"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Georgia"/>
                <a:ea typeface="+mn-ea"/>
                <a:cs typeface="Georgia"/>
              </a:rPr>
              <a:t>Dr.</a:t>
            </a:r>
            <a:r>
              <a:rPr kumimoji="0" sz="2400" b="0" i="0" u="none" strike="noStrike" kern="1200" cap="none" spc="-95" normalizeH="0" baseline="0" noProof="0" dirty="0">
                <a:ln>
                  <a:noFill/>
                </a:ln>
                <a:solidFill>
                  <a:prstClr val="black"/>
                </a:solidFill>
                <a:effectLst/>
                <a:uLnTx/>
                <a:uFillTx/>
                <a:latin typeface="Georgia"/>
                <a:ea typeface="+mn-ea"/>
                <a:cs typeface="Georgia"/>
              </a:rPr>
              <a:t> </a:t>
            </a:r>
            <a:r>
              <a:rPr kumimoji="0" sz="2400" b="0" i="0" u="none" strike="noStrike" kern="1200" cap="none" spc="-5" normalizeH="0" baseline="0" noProof="0" dirty="0">
                <a:ln>
                  <a:noFill/>
                </a:ln>
                <a:solidFill>
                  <a:prstClr val="black"/>
                </a:solidFill>
                <a:effectLst/>
                <a:uLnTx/>
                <a:uFillTx/>
                <a:latin typeface="Georgia"/>
                <a:ea typeface="+mn-ea"/>
                <a:cs typeface="Georgia"/>
              </a:rPr>
              <a:t>Marie  </a:t>
            </a:r>
            <a:r>
              <a:rPr kumimoji="0" sz="2400" b="0" i="0" u="none" strike="noStrike" kern="1200" cap="none" spc="-10" normalizeH="0" baseline="0" noProof="0" dirty="0">
                <a:ln>
                  <a:noFill/>
                </a:ln>
                <a:solidFill>
                  <a:prstClr val="black"/>
                </a:solidFill>
                <a:effectLst/>
                <a:uLnTx/>
                <a:uFillTx/>
                <a:latin typeface="Georgia"/>
                <a:ea typeface="+mn-ea"/>
                <a:cs typeface="Georgia"/>
              </a:rPr>
              <a:t>Connolly</a:t>
            </a:r>
            <a:endParaRPr kumimoji="0" sz="240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6" name="object 6"/>
          <p:cNvSpPr txBox="1"/>
          <p:nvPr/>
        </p:nvSpPr>
        <p:spPr>
          <a:xfrm>
            <a:off x="529829" y="7121747"/>
            <a:ext cx="2619564" cy="1481858"/>
          </a:xfrm>
          <a:prstGeom prst="rect">
            <a:avLst/>
          </a:prstGeom>
        </p:spPr>
        <p:txBody>
          <a:bodyPr vert="horz" wrap="square" lIns="0" tIns="0" rIns="0" bIns="0" rtlCol="0">
            <a:spAutoFit/>
          </a:bodyPr>
          <a:lstStyle/>
          <a:p>
            <a:pPr marL="12697" marR="5079" lvl="0" indent="0" algn="l" defTabSz="914217"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Georgia"/>
                <a:ea typeface="+mn-ea"/>
                <a:cs typeface="Georgia"/>
              </a:rPr>
              <a:t>Director </a:t>
            </a:r>
            <a:r>
              <a:rPr kumimoji="0" sz="2400" b="0" i="0" u="none" strike="noStrike" kern="1200" cap="none" spc="0" normalizeH="0" baseline="0" noProof="0" dirty="0">
                <a:ln>
                  <a:noFill/>
                </a:ln>
                <a:solidFill>
                  <a:prstClr val="black"/>
                </a:solidFill>
                <a:effectLst/>
                <a:uLnTx/>
                <a:uFillTx/>
                <a:latin typeface="Georgia"/>
                <a:ea typeface="+mn-ea"/>
                <a:cs typeface="Georgia"/>
              </a:rPr>
              <a:t>Human  </a:t>
            </a:r>
            <a:r>
              <a:rPr kumimoji="0" sz="2400" b="0" i="0" u="none" strike="noStrike" kern="1200" cap="none" spc="-5" normalizeH="0" baseline="0" noProof="0" dirty="0">
                <a:ln>
                  <a:noFill/>
                </a:ln>
                <a:solidFill>
                  <a:prstClr val="black"/>
                </a:solidFill>
                <a:effectLst/>
                <a:uLnTx/>
                <a:uFillTx/>
                <a:latin typeface="Georgia"/>
                <a:ea typeface="+mn-ea"/>
                <a:cs typeface="Georgia"/>
              </a:rPr>
              <a:t>Rights,</a:t>
            </a:r>
            <a:r>
              <a:rPr kumimoji="0" sz="2400" b="0" i="0" u="none" strike="noStrike" kern="1200" cap="none" spc="-65" normalizeH="0" baseline="0" noProof="0" dirty="0">
                <a:ln>
                  <a:noFill/>
                </a:ln>
                <a:solidFill>
                  <a:prstClr val="black"/>
                </a:solidFill>
                <a:effectLst/>
                <a:uLnTx/>
                <a:uFillTx/>
                <a:latin typeface="Georgia"/>
                <a:ea typeface="+mn-ea"/>
                <a:cs typeface="Georgia"/>
              </a:rPr>
              <a:t> </a:t>
            </a:r>
            <a:r>
              <a:rPr kumimoji="0" sz="2400" b="0" i="0" u="none" strike="noStrike" kern="1200" cap="none" spc="-5" normalizeH="0" baseline="0" noProof="0" dirty="0">
                <a:ln>
                  <a:noFill/>
                </a:ln>
                <a:solidFill>
                  <a:prstClr val="black"/>
                </a:solidFill>
                <a:effectLst/>
                <a:uLnTx/>
                <a:uFillTx/>
                <a:latin typeface="Georgia"/>
                <a:ea typeface="+mn-ea"/>
                <a:cs typeface="Georgia"/>
              </a:rPr>
              <a:t>Equality,  </a:t>
            </a:r>
            <a:r>
              <a:rPr kumimoji="0" sz="2400" b="0" i="0" u="none" strike="noStrike" kern="1200" cap="none" spc="0" normalizeH="0" baseline="0" noProof="0" dirty="0">
                <a:ln>
                  <a:noFill/>
                </a:ln>
                <a:solidFill>
                  <a:prstClr val="black"/>
                </a:solidFill>
                <a:effectLst/>
                <a:uLnTx/>
                <a:uFillTx/>
                <a:latin typeface="Georgia"/>
                <a:ea typeface="+mn-ea"/>
                <a:cs typeface="Georgia"/>
              </a:rPr>
              <a:t>Diversity and  Inclusion</a:t>
            </a:r>
          </a:p>
        </p:txBody>
      </p:sp>
      <p:sp>
        <p:nvSpPr>
          <p:cNvPr id="7" name="object 7"/>
          <p:cNvSpPr txBox="1"/>
          <p:nvPr/>
        </p:nvSpPr>
        <p:spPr>
          <a:xfrm>
            <a:off x="4606618" y="6515860"/>
            <a:ext cx="2166281" cy="369274"/>
          </a:xfrm>
          <a:prstGeom prst="rect">
            <a:avLst/>
          </a:prstGeom>
        </p:spPr>
        <p:txBody>
          <a:bodyPr vert="horz" wrap="square" lIns="0" tIns="0" rIns="0" bIns="0" rtlCol="0">
            <a:spAutoFit/>
          </a:bodyPr>
          <a:lstStyle/>
          <a:p>
            <a:pPr marL="12697" marR="0" lvl="0" indent="0" algn="l" defTabSz="914217"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Georgia"/>
                <a:ea typeface="+mn-ea"/>
                <a:cs typeface="Georgia"/>
              </a:rPr>
              <a:t>Maureen</a:t>
            </a:r>
            <a:r>
              <a:rPr kumimoji="0" sz="2400" b="0" i="0" u="none" strike="noStrike" kern="1200" cap="none" spc="-80" normalizeH="0" baseline="0" noProof="0" dirty="0">
                <a:ln>
                  <a:noFill/>
                </a:ln>
                <a:solidFill>
                  <a:prstClr val="black"/>
                </a:solidFill>
                <a:effectLst/>
                <a:uLnTx/>
                <a:uFillTx/>
                <a:latin typeface="Georgia"/>
                <a:ea typeface="+mn-ea"/>
                <a:cs typeface="Georgia"/>
              </a:rPr>
              <a:t> </a:t>
            </a:r>
            <a:r>
              <a:rPr kumimoji="0" sz="2400" b="0" i="0" u="none" strike="noStrike" kern="1200" cap="none" spc="-5" normalizeH="0" baseline="0" noProof="0" dirty="0">
                <a:ln>
                  <a:noFill/>
                </a:ln>
                <a:solidFill>
                  <a:prstClr val="black"/>
                </a:solidFill>
                <a:effectLst/>
                <a:uLnTx/>
                <a:uFillTx/>
                <a:latin typeface="Georgia"/>
                <a:ea typeface="+mn-ea"/>
                <a:cs typeface="Georgia"/>
              </a:rPr>
              <a:t>Keogh</a:t>
            </a:r>
            <a:endParaRPr kumimoji="0" sz="240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object 8"/>
          <p:cNvSpPr txBox="1"/>
          <p:nvPr/>
        </p:nvSpPr>
        <p:spPr>
          <a:xfrm>
            <a:off x="4606617" y="7121747"/>
            <a:ext cx="2529445" cy="1481858"/>
          </a:xfrm>
          <a:prstGeom prst="rect">
            <a:avLst/>
          </a:prstGeom>
        </p:spPr>
        <p:txBody>
          <a:bodyPr vert="horz" wrap="square" lIns="0" tIns="0" rIns="0" bIns="0" rtlCol="0">
            <a:spAutoFit/>
          </a:bodyPr>
          <a:lstStyle/>
          <a:p>
            <a:pPr marL="12697" marR="5079" lvl="0" indent="0" algn="l" defTabSz="914217"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Georgia"/>
                <a:ea typeface="+mn-ea"/>
                <a:cs typeface="Georgia"/>
              </a:rPr>
              <a:t>Human Rights,  Equality,</a:t>
            </a:r>
            <a:r>
              <a:rPr kumimoji="0" sz="2400" b="0" i="0" u="none" strike="noStrike" kern="1200" cap="none" spc="-95" normalizeH="0" baseline="0" noProof="0" dirty="0">
                <a:ln>
                  <a:noFill/>
                </a:ln>
                <a:solidFill>
                  <a:prstClr val="black"/>
                </a:solidFill>
                <a:effectLst/>
                <a:uLnTx/>
                <a:uFillTx/>
                <a:latin typeface="Georgia"/>
                <a:ea typeface="+mn-ea"/>
                <a:cs typeface="Georgia"/>
              </a:rPr>
              <a:t> </a:t>
            </a:r>
            <a:r>
              <a:rPr kumimoji="0" sz="2400" b="0" i="0" u="none" strike="noStrike" kern="1200" cap="none" spc="0" normalizeH="0" baseline="0" noProof="0" dirty="0">
                <a:ln>
                  <a:noFill/>
                </a:ln>
                <a:solidFill>
                  <a:prstClr val="black"/>
                </a:solidFill>
                <a:effectLst/>
                <a:uLnTx/>
                <a:uFillTx/>
                <a:latin typeface="Georgia"/>
                <a:ea typeface="+mn-ea"/>
                <a:cs typeface="Georgia"/>
              </a:rPr>
              <a:t>Diversity  and Inclusion  Administrator</a:t>
            </a:r>
          </a:p>
        </p:txBody>
      </p:sp>
      <p:sp>
        <p:nvSpPr>
          <p:cNvPr id="10" name="object 10"/>
          <p:cNvSpPr txBox="1"/>
          <p:nvPr/>
        </p:nvSpPr>
        <p:spPr>
          <a:xfrm>
            <a:off x="8639762" y="7066573"/>
            <a:ext cx="2464050" cy="1477328"/>
          </a:xfrm>
          <a:prstGeom prst="rect">
            <a:avLst/>
          </a:prstGeom>
        </p:spPr>
        <p:txBody>
          <a:bodyPr vert="horz" wrap="square" lIns="0" tIns="0" rIns="0" bIns="0" rtlCol="0">
            <a:spAutoFit/>
          </a:bodyPr>
          <a:lstStyle/>
          <a:p>
            <a:pPr marL="12697" marR="5079" lvl="0" indent="0" algn="l" defTabSz="914217"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10" normalizeH="0" baseline="0" noProof="0" dirty="0">
                <a:ln>
                  <a:noFill/>
                </a:ln>
                <a:solidFill>
                  <a:prstClr val="black"/>
                </a:solidFill>
                <a:effectLst/>
                <a:uLnTx/>
                <a:uFillTx/>
                <a:latin typeface="Georgia"/>
                <a:ea typeface="+mn-ea"/>
                <a:cs typeface="Georgia"/>
              </a:rPr>
              <a:t>Maria Healy </a:t>
            </a:r>
          </a:p>
          <a:p>
            <a:pPr marL="12697" marR="5079" lvl="0" indent="0" algn="l" defTabSz="914217" rtl="0" eaLnBrk="1" fontAlgn="auto" latinLnBrk="0" hangingPunct="1">
              <a:lnSpc>
                <a:spcPct val="100000"/>
              </a:lnSpc>
              <a:spcBef>
                <a:spcPts val="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Georgia"/>
                <a:ea typeface="+mn-ea"/>
                <a:cs typeface="Georgia"/>
              </a:rPr>
              <a:t>Consent  </a:t>
            </a:r>
            <a:r>
              <a:rPr kumimoji="0" sz="2400" b="0" i="0" u="none" strike="noStrike" kern="1200" cap="none" spc="-5" normalizeH="0" baseline="0" noProof="0" dirty="0">
                <a:ln>
                  <a:noFill/>
                </a:ln>
                <a:solidFill>
                  <a:prstClr val="black"/>
                </a:solidFill>
                <a:effectLst/>
                <a:uLnTx/>
                <a:uFillTx/>
                <a:latin typeface="Georgia"/>
                <a:ea typeface="+mn-ea"/>
                <a:cs typeface="Georgia"/>
              </a:rPr>
              <a:t>Framework Co-  Ordinator</a:t>
            </a:r>
            <a:endParaRPr kumimoji="0" sz="240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12" name="object 12"/>
          <p:cNvSpPr/>
          <p:nvPr/>
        </p:nvSpPr>
        <p:spPr>
          <a:xfrm>
            <a:off x="12323202" y="1737087"/>
            <a:ext cx="2899719" cy="4507288"/>
          </a:xfrm>
          <a:prstGeom prst="rect">
            <a:avLst/>
          </a:prstGeom>
          <a:blipFill>
            <a:blip r:embed="rId5" cstate="print"/>
            <a:stretch>
              <a:fillRect/>
            </a:stretch>
          </a:blipFill>
        </p:spPr>
        <p:txBody>
          <a:bodyPr wrap="square" lIns="0" tIns="0" rIns="0" bIns="0" rtlCol="0"/>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p:cNvSpPr txBox="1"/>
          <p:nvPr/>
        </p:nvSpPr>
        <p:spPr>
          <a:xfrm>
            <a:off x="12561036" y="6651855"/>
            <a:ext cx="2371354" cy="1923604"/>
          </a:xfrm>
          <a:prstGeom prst="rect">
            <a:avLst/>
          </a:prstGeom>
        </p:spPr>
        <p:txBody>
          <a:bodyPr vert="horz" wrap="square" lIns="0" tIns="0" rIns="0" bIns="0" rtlCol="0">
            <a:spAutoFit/>
          </a:bodyPr>
          <a:lstStyle/>
          <a:p>
            <a:pPr marL="12697" marR="0" lvl="0" indent="0" algn="l" defTabSz="914217" rtl="0" eaLnBrk="1" fontAlgn="auto" latinLnBrk="0" hangingPunct="1">
              <a:lnSpc>
                <a:spcPts val="2984"/>
              </a:lnSpc>
              <a:spcBef>
                <a:spcPts val="0"/>
              </a:spcBef>
              <a:spcAft>
                <a:spcPts val="0"/>
              </a:spcAft>
              <a:buClrTx/>
              <a:buSzTx/>
              <a:buFontTx/>
              <a:buNone/>
              <a:tabLst/>
              <a:defRPr/>
            </a:pPr>
            <a:r>
              <a:rPr kumimoji="0" sz="2500" b="0" i="0" u="none" strike="noStrike" kern="1200" cap="none" spc="-5" normalizeH="0" baseline="0" noProof="0" dirty="0">
                <a:ln>
                  <a:noFill/>
                </a:ln>
                <a:solidFill>
                  <a:prstClr val="black"/>
                </a:solidFill>
                <a:effectLst/>
                <a:uLnTx/>
                <a:uFillTx/>
                <a:latin typeface="Georgia Pro" panose="020B0604020202020204" pitchFamily="18" charset="0"/>
                <a:ea typeface="+mn-ea"/>
                <a:cs typeface="Calibri"/>
              </a:rPr>
              <a:t>Michael</a:t>
            </a:r>
            <a:r>
              <a:rPr kumimoji="0" sz="2500" b="0" i="0" u="none" strike="noStrike" kern="1200" cap="none" spc="-80" normalizeH="0" baseline="0" noProof="0" dirty="0">
                <a:ln>
                  <a:noFill/>
                </a:ln>
                <a:solidFill>
                  <a:prstClr val="black"/>
                </a:solidFill>
                <a:effectLst/>
                <a:uLnTx/>
                <a:uFillTx/>
                <a:latin typeface="Georgia Pro" panose="020B0604020202020204" pitchFamily="18" charset="0"/>
                <a:ea typeface="+mn-ea"/>
                <a:cs typeface="Calibri"/>
              </a:rPr>
              <a:t> </a:t>
            </a:r>
            <a:r>
              <a:rPr kumimoji="0" sz="2500" b="0" i="0" u="none" strike="noStrike" kern="1200" cap="none" spc="0" normalizeH="0" baseline="0" noProof="0" dirty="0">
                <a:ln>
                  <a:noFill/>
                </a:ln>
                <a:solidFill>
                  <a:prstClr val="black"/>
                </a:solidFill>
                <a:effectLst/>
                <a:uLnTx/>
                <a:uFillTx/>
                <a:latin typeface="Georgia Pro" panose="020B0604020202020204" pitchFamily="18" charset="0"/>
                <a:ea typeface="+mn-ea"/>
                <a:cs typeface="Calibri"/>
              </a:rPr>
              <a:t>O’Brien</a:t>
            </a:r>
          </a:p>
          <a:p>
            <a:pPr marL="12697" marR="5079" lvl="0" indent="0" algn="l" defTabSz="914217" rtl="0" eaLnBrk="1" fontAlgn="auto" latinLnBrk="0" hangingPunct="1">
              <a:lnSpc>
                <a:spcPct val="99800"/>
              </a:lnSpc>
              <a:spcBef>
                <a:spcPts val="0"/>
              </a:spcBef>
              <a:spcAft>
                <a:spcPts val="0"/>
              </a:spcAft>
              <a:buClrTx/>
              <a:buSzTx/>
              <a:buFontTx/>
              <a:buNone/>
              <a:tabLst/>
              <a:defRPr/>
            </a:pPr>
            <a:r>
              <a:rPr kumimoji="0" sz="2500" b="0" i="0" u="none" strike="noStrike" kern="1200" cap="none" spc="-20" normalizeH="0" baseline="0" noProof="0" dirty="0">
                <a:ln>
                  <a:noFill/>
                </a:ln>
                <a:solidFill>
                  <a:prstClr val="black"/>
                </a:solidFill>
                <a:effectLst/>
                <a:uLnTx/>
                <a:uFillTx/>
                <a:latin typeface="Georgia Pro" panose="020B0604020202020204" pitchFamily="18" charset="0"/>
                <a:ea typeface="+mn-ea"/>
                <a:cs typeface="Calibri"/>
              </a:rPr>
              <a:t>Data </a:t>
            </a:r>
            <a:r>
              <a:rPr kumimoji="0" sz="2500" b="0" i="0" u="none" strike="noStrike" kern="1200" cap="none" spc="-10" normalizeH="0" baseline="0" noProof="0" dirty="0">
                <a:ln>
                  <a:noFill/>
                </a:ln>
                <a:solidFill>
                  <a:prstClr val="black"/>
                </a:solidFill>
                <a:effectLst/>
                <a:uLnTx/>
                <a:uFillTx/>
                <a:latin typeface="Georgia Pro" panose="020B0604020202020204" pitchFamily="18" charset="0"/>
                <a:ea typeface="+mn-ea"/>
                <a:cs typeface="Calibri"/>
              </a:rPr>
              <a:t>Analyst </a:t>
            </a:r>
            <a:r>
              <a:rPr kumimoji="0" sz="2500" b="0" i="0" u="none" strike="noStrike" kern="1200" cap="none" spc="-5" normalizeH="0" baseline="0" noProof="0" dirty="0">
                <a:ln>
                  <a:noFill/>
                </a:ln>
                <a:solidFill>
                  <a:prstClr val="black"/>
                </a:solidFill>
                <a:effectLst/>
                <a:uLnTx/>
                <a:uFillTx/>
                <a:latin typeface="Georgia Pro" panose="020B0604020202020204" pitchFamily="18" charset="0"/>
                <a:ea typeface="+mn-ea"/>
                <a:cs typeface="Calibri"/>
              </a:rPr>
              <a:t>-  </a:t>
            </a:r>
            <a:r>
              <a:rPr kumimoji="0" sz="2400" b="0" i="0" u="none" strike="noStrike" kern="1200" cap="none" spc="-15" normalizeH="0" baseline="0" noProof="0" dirty="0">
                <a:ln>
                  <a:noFill/>
                </a:ln>
                <a:solidFill>
                  <a:prstClr val="black"/>
                </a:solidFill>
                <a:effectLst/>
                <a:uLnTx/>
                <a:uFillTx/>
                <a:latin typeface="Georgia Pro" panose="020B0604020202020204" pitchFamily="18" charset="0"/>
                <a:ea typeface="+mn-ea"/>
                <a:cs typeface="Calibri"/>
              </a:rPr>
              <a:t>Athena</a:t>
            </a:r>
            <a:r>
              <a:rPr kumimoji="0" sz="2500" b="0" i="0" u="none" strike="noStrike" kern="1200" cap="none" spc="-65" normalizeH="0" baseline="0" noProof="0" dirty="0">
                <a:ln>
                  <a:noFill/>
                </a:ln>
                <a:solidFill>
                  <a:prstClr val="black"/>
                </a:solidFill>
                <a:effectLst/>
                <a:uLnTx/>
                <a:uFillTx/>
                <a:latin typeface="Georgia Pro" panose="020B0604020202020204" pitchFamily="18" charset="0"/>
                <a:ea typeface="+mn-ea"/>
                <a:cs typeface="Calibri"/>
              </a:rPr>
              <a:t> </a:t>
            </a:r>
            <a:r>
              <a:rPr kumimoji="0" sz="2500" b="0" i="0" u="none" strike="noStrike" kern="1200" cap="none" spc="-25" normalizeH="0" baseline="0" noProof="0" dirty="0">
                <a:ln>
                  <a:noFill/>
                </a:ln>
                <a:solidFill>
                  <a:prstClr val="black"/>
                </a:solidFill>
                <a:effectLst/>
                <a:uLnTx/>
                <a:uFillTx/>
                <a:latin typeface="Georgia Pro" panose="020B0604020202020204" pitchFamily="18" charset="0"/>
                <a:ea typeface="+mn-ea"/>
                <a:cs typeface="Calibri"/>
              </a:rPr>
              <a:t>SWAN/EDI  </a:t>
            </a:r>
            <a:r>
              <a:rPr kumimoji="0" sz="2500" b="0" i="0" u="none" strike="noStrike" kern="1200" cap="none" spc="-10" normalizeH="0" baseline="0" noProof="0" dirty="0">
                <a:ln>
                  <a:noFill/>
                </a:ln>
                <a:solidFill>
                  <a:prstClr val="black"/>
                </a:solidFill>
                <a:effectLst/>
                <a:uLnTx/>
                <a:uFillTx/>
                <a:latin typeface="Georgia Pro" panose="020B0604020202020204" pitchFamily="18" charset="0"/>
                <a:ea typeface="+mn-ea"/>
                <a:cs typeface="Calibri"/>
              </a:rPr>
              <a:t>Projects</a:t>
            </a:r>
            <a:r>
              <a:rPr kumimoji="0" sz="2500" b="0" i="0" u="none" strike="noStrike" kern="1200" cap="none" spc="-70" normalizeH="0" baseline="0" noProof="0" dirty="0">
                <a:ln>
                  <a:noFill/>
                </a:ln>
                <a:solidFill>
                  <a:prstClr val="black"/>
                </a:solidFill>
                <a:effectLst/>
                <a:uLnTx/>
                <a:uFillTx/>
                <a:latin typeface="Georgia Pro" panose="020B0604020202020204" pitchFamily="18" charset="0"/>
                <a:ea typeface="+mn-ea"/>
                <a:cs typeface="Calibri"/>
              </a:rPr>
              <a:t> </a:t>
            </a:r>
            <a:r>
              <a:rPr kumimoji="0" sz="2500" b="0" i="0" u="none" strike="noStrike" kern="1200" cap="none" spc="-15" normalizeH="0" baseline="0" noProof="0" dirty="0">
                <a:ln>
                  <a:noFill/>
                </a:ln>
                <a:solidFill>
                  <a:prstClr val="black"/>
                </a:solidFill>
                <a:effectLst/>
                <a:uLnTx/>
                <a:uFillTx/>
                <a:latin typeface="Georgia Pro" panose="020B0604020202020204" pitchFamily="18" charset="0"/>
                <a:ea typeface="+mn-ea"/>
                <a:cs typeface="Calibri"/>
              </a:rPr>
              <a:t>Officer</a:t>
            </a:r>
            <a:endParaRPr kumimoji="0" sz="2500" b="0" i="0" u="none" strike="noStrike" kern="1200" cap="none" spc="0" normalizeH="0" baseline="0" noProof="0" dirty="0">
              <a:ln>
                <a:noFill/>
              </a:ln>
              <a:solidFill>
                <a:prstClr val="black"/>
              </a:solidFill>
              <a:effectLst/>
              <a:uLnTx/>
              <a:uFillTx/>
              <a:latin typeface="Georgia Pro" panose="020B0604020202020204" pitchFamily="18" charset="0"/>
              <a:ea typeface="+mn-ea"/>
              <a:cs typeface="Calibri"/>
            </a:endParaRPr>
          </a:p>
        </p:txBody>
      </p:sp>
      <p:pic>
        <p:nvPicPr>
          <p:cNvPr id="19" name="Picture 18" descr="A picture containing person&#10;&#10;Description automatically generated">
            <a:extLst>
              <a:ext uri="{FF2B5EF4-FFF2-40B4-BE49-F238E27FC236}">
                <a16:creationId xmlns:a16="http://schemas.microsoft.com/office/drawing/2014/main" id="{BC63AB9D-AB0D-48E5-9792-F721B9B862BB}"/>
              </a:ext>
            </a:extLst>
          </p:cNvPr>
          <p:cNvPicPr>
            <a:picLocks noChangeAspect="1"/>
          </p:cNvPicPr>
          <p:nvPr/>
        </p:nvPicPr>
        <p:blipFill>
          <a:blip r:embed="rId6"/>
          <a:stretch>
            <a:fillRect/>
          </a:stretch>
        </p:blipFill>
        <p:spPr>
          <a:xfrm>
            <a:off x="495165" y="1737087"/>
            <a:ext cx="3048135" cy="4571286"/>
          </a:xfrm>
          <a:prstGeom prst="rect">
            <a:avLst/>
          </a:prstGeom>
        </p:spPr>
      </p:pic>
      <p:pic>
        <p:nvPicPr>
          <p:cNvPr id="1026" name="Picture 2" descr="Maria Healy">
            <a:extLst>
              <a:ext uri="{FF2B5EF4-FFF2-40B4-BE49-F238E27FC236}">
                <a16:creationId xmlns:a16="http://schemas.microsoft.com/office/drawing/2014/main" id="{1C5D7C59-9A2F-29DB-6588-F4324428A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9761" y="1737087"/>
            <a:ext cx="2899719" cy="4571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64F6-5199-4A2E-9EC1-EF4D4193D8B8}"/>
              </a:ext>
            </a:extLst>
          </p:cNvPr>
          <p:cNvSpPr>
            <a:spLocks noGrp="1"/>
          </p:cNvSpPr>
          <p:nvPr>
            <p:ph type="title"/>
          </p:nvPr>
        </p:nvSpPr>
        <p:spPr/>
        <p:txBody>
          <a:bodyPr/>
          <a:lstStyle/>
          <a:p>
            <a:r>
              <a:rPr lang="en-IE" dirty="0"/>
              <a:t>EQUALITY DIVERSITY AND INCLUSION </a:t>
            </a:r>
          </a:p>
        </p:txBody>
      </p:sp>
      <p:sp>
        <p:nvSpPr>
          <p:cNvPr id="3" name="Content Placeholder 2">
            <a:extLst>
              <a:ext uri="{FF2B5EF4-FFF2-40B4-BE49-F238E27FC236}">
                <a16:creationId xmlns:a16="http://schemas.microsoft.com/office/drawing/2014/main" id="{4F738265-ACD0-4EA3-92EF-CB56D9DC178E}"/>
              </a:ext>
            </a:extLst>
          </p:cNvPr>
          <p:cNvSpPr>
            <a:spLocks noGrp="1"/>
          </p:cNvSpPr>
          <p:nvPr>
            <p:ph idx="1"/>
          </p:nvPr>
        </p:nvSpPr>
        <p:spPr>
          <a:xfrm>
            <a:off x="788201" y="3062750"/>
            <a:ext cx="14022169" cy="5871663"/>
          </a:xfrm>
        </p:spPr>
        <p:txBody>
          <a:bodyPr/>
          <a:lstStyle/>
          <a:p>
            <a:pPr marL="0" indent="0" algn="ctr">
              <a:lnSpc>
                <a:spcPct val="100000"/>
              </a:lnSpc>
              <a:spcAft>
                <a:spcPts val="1600"/>
              </a:spcAft>
              <a:buNone/>
            </a:pPr>
            <a:r>
              <a:rPr lang="en-IE" sz="3200" b="1" i="1" dirty="0">
                <a:solidFill>
                  <a:schemeClr val="tx1"/>
                </a:solidFill>
                <a:latin typeface="+mn-lt"/>
              </a:rPr>
              <a:t>The Human Rights &amp; EDI Office is committed to building and maintaining an inclusive environment which promotes equality, values diversity and respects the rights and dignity of our staff and students. </a:t>
            </a:r>
          </a:p>
          <a:p>
            <a:pPr marL="0" indent="0" algn="ctr">
              <a:buNone/>
            </a:pPr>
            <a:r>
              <a:rPr lang="en-IE" sz="3600" i="1" dirty="0">
                <a:solidFill>
                  <a:srgbClr val="000000"/>
                </a:solidFill>
                <a:latin typeface="Times-Roman"/>
              </a:rPr>
              <a:t>Our EHR </a:t>
            </a:r>
            <a:r>
              <a:rPr lang="en-IE" sz="3600" b="0" i="1" u="none" strike="noStrike" baseline="0" dirty="0">
                <a:solidFill>
                  <a:srgbClr val="000000"/>
                </a:solidFill>
                <a:latin typeface="Times-Roman"/>
              </a:rPr>
              <a:t>mission is to ensure that all staff and students are provided with the opportunity to achieve their maximum potential within the University of Limerick.</a:t>
            </a:r>
          </a:p>
          <a:p>
            <a:pPr marL="0" indent="0" algn="ctr">
              <a:buNone/>
            </a:pPr>
            <a:r>
              <a:rPr lang="en-IE" sz="3600" b="0" i="1" u="none" strike="noStrike" baseline="0" dirty="0">
                <a:solidFill>
                  <a:srgbClr val="000000"/>
                </a:solidFill>
                <a:latin typeface="Times-Roman"/>
              </a:rPr>
              <a:t>Our vision is to be a university that embraces EHR though its people, structures, actions, values and culture.</a:t>
            </a:r>
          </a:p>
          <a:p>
            <a:pPr marL="0" indent="0" algn="ctr">
              <a:lnSpc>
                <a:spcPct val="150000"/>
              </a:lnSpc>
              <a:spcAft>
                <a:spcPts val="1600"/>
              </a:spcAft>
              <a:buNone/>
            </a:pPr>
            <a:endParaRPr lang="en-IE" sz="3200" i="1" dirty="0">
              <a:solidFill>
                <a:schemeClr val="tx1"/>
              </a:solidFill>
              <a:latin typeface="+mn-lt"/>
            </a:endParaRPr>
          </a:p>
          <a:p>
            <a:pPr marL="0" indent="0" algn="ctr">
              <a:lnSpc>
                <a:spcPct val="150000"/>
              </a:lnSpc>
              <a:spcAft>
                <a:spcPts val="1600"/>
              </a:spcAft>
              <a:buNone/>
            </a:pPr>
            <a:endParaRPr lang="en-IE" sz="3200" i="1" dirty="0">
              <a:solidFill>
                <a:schemeClr val="tx1"/>
              </a:solidFill>
              <a:latin typeface="+mn-lt"/>
            </a:endParaRPr>
          </a:p>
          <a:p>
            <a:pPr marL="0" indent="0">
              <a:spcAft>
                <a:spcPts val="1600"/>
              </a:spcAft>
              <a:buNone/>
            </a:pPr>
            <a:endParaRPr lang="en-IE" sz="2134" dirty="0">
              <a:latin typeface="Calibri" panose="020F0502020204030204" pitchFamily="34" charset="0"/>
              <a:ea typeface="DengXian" panose="020B0503020204020204" pitchFamily="2" charset="-122"/>
              <a:cs typeface="Arial" panose="020B0604020202020204" pitchFamily="34" charset="0"/>
            </a:endParaRPr>
          </a:p>
          <a:p>
            <a:pPr marL="0" indent="0">
              <a:buNone/>
            </a:pPr>
            <a:endParaRPr lang="en-IE" dirty="0"/>
          </a:p>
        </p:txBody>
      </p:sp>
      <p:sp>
        <p:nvSpPr>
          <p:cNvPr id="4" name="Date Placeholder 3">
            <a:extLst>
              <a:ext uri="{FF2B5EF4-FFF2-40B4-BE49-F238E27FC236}">
                <a16:creationId xmlns:a16="http://schemas.microsoft.com/office/drawing/2014/main" id="{8E8A31B0-6875-449D-AF25-38334A0A4B83}"/>
              </a:ext>
            </a:extLst>
          </p:cNvPr>
          <p:cNvSpPr>
            <a:spLocks noGrp="1"/>
          </p:cNvSpPr>
          <p:nvPr>
            <p:ph type="dt" sz="half" idx="10"/>
          </p:nvPr>
        </p:nvSpPr>
        <p:spPr/>
        <p:txBody>
          <a:bodyPr/>
          <a:lstStyle/>
          <a:p>
            <a:pPr defTabSz="1219352"/>
            <a:r>
              <a:rPr lang="en-IE" dirty="0"/>
              <a:t>06.11.19</a:t>
            </a:r>
            <a:endParaRPr lang="en-US" dirty="0"/>
          </a:p>
        </p:txBody>
      </p:sp>
    </p:spTree>
    <p:extLst>
      <p:ext uri="{BB962C8B-B14F-4D97-AF65-F5344CB8AC3E}">
        <p14:creationId xmlns:p14="http://schemas.microsoft.com/office/powerpoint/2010/main" val="4222119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BDF02C-5CB6-554B-BE3E-9461E2497063}"/>
              </a:ext>
            </a:extLst>
          </p:cNvPr>
          <p:cNvPicPr>
            <a:picLocks noChangeAspect="1"/>
          </p:cNvPicPr>
          <p:nvPr/>
        </p:nvPicPr>
        <p:blipFill>
          <a:blip r:embed="rId3"/>
          <a:srcRect/>
          <a:stretch/>
        </p:blipFill>
        <p:spPr>
          <a:xfrm>
            <a:off x="1588" y="0"/>
            <a:ext cx="16256000" cy="10147300"/>
          </a:xfrm>
          <a:prstGeom prst="rect">
            <a:avLst/>
          </a:prstGeom>
        </p:spPr>
      </p:pic>
      <p:sp>
        <p:nvSpPr>
          <p:cNvPr id="2" name="Date Placeholder 1">
            <a:extLst>
              <a:ext uri="{FF2B5EF4-FFF2-40B4-BE49-F238E27FC236}">
                <a16:creationId xmlns:a16="http://schemas.microsoft.com/office/drawing/2014/main" id="{31C2CC97-72B2-0849-9FF9-0F161D5F995B}"/>
              </a:ext>
            </a:extLst>
          </p:cNvPr>
          <p:cNvSpPr>
            <a:spLocks noGrp="1"/>
          </p:cNvSpPr>
          <p:nvPr>
            <p:ph type="dt" sz="half" idx="10"/>
          </p:nvPr>
        </p:nvSpPr>
        <p:spPr/>
        <p:txBody>
          <a:bodyPr/>
          <a:lstStyle/>
          <a:p>
            <a:r>
              <a:rPr lang="en-IE" dirty="0"/>
              <a:t>06.11.19</a:t>
            </a:r>
            <a:endParaRPr lang="en-US" dirty="0"/>
          </a:p>
        </p:txBody>
      </p:sp>
      <p:sp>
        <p:nvSpPr>
          <p:cNvPr id="4" name="TextBox 3">
            <a:extLst>
              <a:ext uri="{FF2B5EF4-FFF2-40B4-BE49-F238E27FC236}">
                <a16:creationId xmlns:a16="http://schemas.microsoft.com/office/drawing/2014/main" id="{C6CE2194-1B4B-F448-BB42-5474DB082ACC}"/>
              </a:ext>
            </a:extLst>
          </p:cNvPr>
          <p:cNvSpPr txBox="1"/>
          <p:nvPr/>
        </p:nvSpPr>
        <p:spPr>
          <a:xfrm>
            <a:off x="581892" y="0"/>
            <a:ext cx="8167254" cy="10158413"/>
          </a:xfrm>
          <a:prstGeom prst="rect">
            <a:avLst/>
          </a:prstGeom>
        </p:spPr>
        <p:txBody>
          <a:bodyPr vert="horz" lIns="91440" tIns="45720" rIns="91440" bIns="45720" rtlCol="0" anchor="ctr">
            <a:normAutofit/>
          </a:bodyPr>
          <a:lstStyle/>
          <a:p>
            <a:pPr>
              <a:lnSpc>
                <a:spcPct val="90000"/>
              </a:lnSpc>
              <a:spcAft>
                <a:spcPts val="800"/>
              </a:spcAft>
            </a:pPr>
            <a:endParaRPr lang="en-US" dirty="0">
              <a:solidFill>
                <a:schemeClr val="bg1"/>
              </a:solidFill>
              <a:effectLst/>
            </a:endParaRPr>
          </a:p>
        </p:txBody>
      </p:sp>
      <p:pic>
        <p:nvPicPr>
          <p:cNvPr id="9" name="Picture 8" descr="Text, whiteboard&#10;&#10;Description automatically generated">
            <a:extLst>
              <a:ext uri="{FF2B5EF4-FFF2-40B4-BE49-F238E27FC236}">
                <a16:creationId xmlns:a16="http://schemas.microsoft.com/office/drawing/2014/main" id="{0146F3E0-439C-4C9C-B8A5-C07435D5082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2038" y="1549512"/>
            <a:ext cx="8637411" cy="5360804"/>
          </a:xfrm>
          <a:prstGeom prst="rect">
            <a:avLst/>
          </a:prstGeom>
        </p:spPr>
      </p:pic>
      <p:sp>
        <p:nvSpPr>
          <p:cNvPr id="10" name="TextBox 9">
            <a:extLst>
              <a:ext uri="{FF2B5EF4-FFF2-40B4-BE49-F238E27FC236}">
                <a16:creationId xmlns:a16="http://schemas.microsoft.com/office/drawing/2014/main" id="{F4AE2ADC-7F6F-4D2C-BA8C-A9D8A9F58D9C}"/>
              </a:ext>
            </a:extLst>
          </p:cNvPr>
          <p:cNvSpPr txBox="1"/>
          <p:nvPr/>
        </p:nvSpPr>
        <p:spPr>
          <a:xfrm>
            <a:off x="692039" y="11569813"/>
            <a:ext cx="8167254" cy="230832"/>
          </a:xfrm>
          <a:prstGeom prst="rect">
            <a:avLst/>
          </a:prstGeom>
          <a:noFill/>
        </p:spPr>
        <p:txBody>
          <a:bodyPr wrap="square" rtlCol="0">
            <a:spAutoFit/>
          </a:bodyPr>
          <a:lstStyle/>
          <a:p>
            <a:r>
              <a:rPr lang="en-IE" sz="900" dirty="0">
                <a:hlinkClick r:id="rId5" tooltip="https://www.picpedia.org/chalkboard/q/questions.html"/>
              </a:rPr>
              <a:t>This Photo</a:t>
            </a:r>
            <a:r>
              <a:rPr lang="en-IE" sz="900" dirty="0"/>
              <a:t> by Unknown Author is licensed under </a:t>
            </a:r>
            <a:r>
              <a:rPr lang="en-IE" sz="900" dirty="0">
                <a:hlinkClick r:id="rId6" tooltip="https://creativecommons.org/licenses/by-sa/3.0/"/>
              </a:rPr>
              <a:t>CC BY-SA</a:t>
            </a:r>
            <a:endParaRPr lang="en-IE" sz="900" dirty="0"/>
          </a:p>
        </p:txBody>
      </p:sp>
    </p:spTree>
    <p:extLst>
      <p:ext uri="{BB962C8B-B14F-4D97-AF65-F5344CB8AC3E}">
        <p14:creationId xmlns:p14="http://schemas.microsoft.com/office/powerpoint/2010/main" val="218606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EF8C-5DD9-BB48-8D42-3CF623B8DFE5}"/>
              </a:ext>
            </a:extLst>
          </p:cNvPr>
          <p:cNvSpPr>
            <a:spLocks noGrp="1"/>
          </p:cNvSpPr>
          <p:nvPr>
            <p:ph type="title"/>
          </p:nvPr>
        </p:nvSpPr>
        <p:spPr>
          <a:xfrm>
            <a:off x="864000" y="376015"/>
            <a:ext cx="14022170" cy="1042950"/>
          </a:xfrm>
        </p:spPr>
        <p:txBody>
          <a:bodyPr/>
          <a:lstStyle/>
          <a:p>
            <a:pPr algn="ctr"/>
            <a:r>
              <a:rPr lang="en-IE" b="1" dirty="0"/>
              <a:t>The drivers in the Sector</a:t>
            </a:r>
          </a:p>
        </p:txBody>
      </p:sp>
      <p:pic>
        <p:nvPicPr>
          <p:cNvPr id="5" name="Picture 4">
            <a:extLst>
              <a:ext uri="{FF2B5EF4-FFF2-40B4-BE49-F238E27FC236}">
                <a16:creationId xmlns:a16="http://schemas.microsoft.com/office/drawing/2014/main" id="{9EB91CCC-A6FC-21EF-7029-E80D617D424D}"/>
              </a:ext>
            </a:extLst>
          </p:cNvPr>
          <p:cNvPicPr>
            <a:picLocks noChangeAspect="1"/>
          </p:cNvPicPr>
          <p:nvPr/>
        </p:nvPicPr>
        <p:blipFill>
          <a:blip r:embed="rId3"/>
          <a:stretch>
            <a:fillRect/>
          </a:stretch>
        </p:blipFill>
        <p:spPr>
          <a:xfrm>
            <a:off x="4970204" y="2775133"/>
            <a:ext cx="3657956" cy="6591850"/>
          </a:xfrm>
          <a:prstGeom prst="rect">
            <a:avLst/>
          </a:prstGeom>
          <a:solidFill>
            <a:schemeClr val="bg1"/>
          </a:solidFill>
        </p:spPr>
      </p:pic>
      <p:pic>
        <p:nvPicPr>
          <p:cNvPr id="6" name="Picture 5">
            <a:extLst>
              <a:ext uri="{FF2B5EF4-FFF2-40B4-BE49-F238E27FC236}">
                <a16:creationId xmlns:a16="http://schemas.microsoft.com/office/drawing/2014/main" id="{F3C6AA12-60D1-DA32-58D2-C09050D808B0}"/>
              </a:ext>
            </a:extLst>
          </p:cNvPr>
          <p:cNvPicPr>
            <a:picLocks noChangeAspect="1"/>
          </p:cNvPicPr>
          <p:nvPr/>
        </p:nvPicPr>
        <p:blipFill>
          <a:blip r:embed="rId4"/>
          <a:stretch>
            <a:fillRect/>
          </a:stretch>
        </p:blipFill>
        <p:spPr>
          <a:xfrm>
            <a:off x="8858351" y="2775133"/>
            <a:ext cx="3657956" cy="6330649"/>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9BB0F03-22DA-15BF-9CB5-91B36FC0CE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015" y="2617117"/>
            <a:ext cx="4039771" cy="2194449"/>
          </a:xfrm>
          <a:prstGeom prst="rect">
            <a:avLst/>
          </a:prstGeom>
          <a:noFill/>
          <a:ln>
            <a:noFill/>
          </a:ln>
        </p:spPr>
      </p:pic>
      <p:sp>
        <p:nvSpPr>
          <p:cNvPr id="10" name="Rectangle: Rounded Corners 9">
            <a:extLst>
              <a:ext uri="{FF2B5EF4-FFF2-40B4-BE49-F238E27FC236}">
                <a16:creationId xmlns:a16="http://schemas.microsoft.com/office/drawing/2014/main" id="{D8001C0F-45DE-B76D-94FC-96E3561296F0}"/>
              </a:ext>
            </a:extLst>
          </p:cNvPr>
          <p:cNvSpPr/>
          <p:nvPr/>
        </p:nvSpPr>
        <p:spPr>
          <a:xfrm>
            <a:off x="209272" y="1306527"/>
            <a:ext cx="4039771" cy="104295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r>
              <a:rPr kumimoji="0" lang="en-IE" sz="2496" b="0" i="0" u="none" strike="noStrike" kern="1200" cap="none" spc="0" normalizeH="0" baseline="0" noProof="0" dirty="0">
                <a:ln>
                  <a:noFill/>
                </a:ln>
                <a:solidFill>
                  <a:srgbClr val="171616"/>
                </a:solidFill>
                <a:effectLst/>
                <a:uLnTx/>
                <a:uFillTx/>
                <a:latin typeface="Arial" panose="020B0604020202020204"/>
                <a:ea typeface="+mn-ea"/>
                <a:cs typeface="+mn-cs"/>
              </a:rPr>
              <a:t>2015 - 2021 </a:t>
            </a:r>
          </a:p>
        </p:txBody>
      </p:sp>
      <p:sp>
        <p:nvSpPr>
          <p:cNvPr id="12" name="Rectangle: Rounded Corners 11">
            <a:extLst>
              <a:ext uri="{FF2B5EF4-FFF2-40B4-BE49-F238E27FC236}">
                <a16:creationId xmlns:a16="http://schemas.microsoft.com/office/drawing/2014/main" id="{D5C1A1B8-561A-3F72-2471-B3E9861F449C}"/>
              </a:ext>
            </a:extLst>
          </p:cNvPr>
          <p:cNvSpPr/>
          <p:nvPr/>
        </p:nvSpPr>
        <p:spPr>
          <a:xfrm>
            <a:off x="5094514" y="1338640"/>
            <a:ext cx="3135086" cy="1010837"/>
          </a:xfrm>
          <a:prstGeom prst="roundRect">
            <a:avLst/>
          </a:prstGeom>
          <a:ln>
            <a:solidFill>
              <a:srgbClr val="00533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r>
              <a:rPr kumimoji="0" lang="en-IE" sz="2496" b="0" i="0" u="none" strike="noStrike" kern="1200" cap="none" spc="0" normalizeH="0" baseline="0" noProof="0" dirty="0">
                <a:ln>
                  <a:noFill/>
                </a:ln>
                <a:solidFill>
                  <a:srgbClr val="171616"/>
                </a:solidFill>
                <a:effectLst/>
                <a:uLnTx/>
                <a:uFillTx/>
                <a:latin typeface="Arial" panose="020B0604020202020204"/>
                <a:ea typeface="+mn-ea"/>
                <a:cs typeface="+mn-cs"/>
              </a:rPr>
              <a:t>2019</a:t>
            </a:r>
          </a:p>
        </p:txBody>
      </p:sp>
      <p:pic>
        <p:nvPicPr>
          <p:cNvPr id="13" name="Picture 12">
            <a:extLst>
              <a:ext uri="{FF2B5EF4-FFF2-40B4-BE49-F238E27FC236}">
                <a16:creationId xmlns:a16="http://schemas.microsoft.com/office/drawing/2014/main" id="{52ACAF5E-98B9-C5DA-3DA5-681519ED5181}"/>
              </a:ext>
            </a:extLst>
          </p:cNvPr>
          <p:cNvPicPr>
            <a:picLocks noChangeAspect="1"/>
          </p:cNvPicPr>
          <p:nvPr/>
        </p:nvPicPr>
        <p:blipFill>
          <a:blip r:embed="rId6"/>
          <a:stretch>
            <a:fillRect/>
          </a:stretch>
        </p:blipFill>
        <p:spPr>
          <a:xfrm>
            <a:off x="827895" y="5079207"/>
            <a:ext cx="2993267" cy="4026575"/>
          </a:xfrm>
          <a:prstGeom prst="rect">
            <a:avLst/>
          </a:prstGeom>
        </p:spPr>
      </p:pic>
      <p:sp>
        <p:nvSpPr>
          <p:cNvPr id="15" name="Rectangle: Rounded Corners 14">
            <a:extLst>
              <a:ext uri="{FF2B5EF4-FFF2-40B4-BE49-F238E27FC236}">
                <a16:creationId xmlns:a16="http://schemas.microsoft.com/office/drawing/2014/main" id="{9A0BFA9B-46B2-83BF-30F2-6346E00DE3AF}"/>
              </a:ext>
            </a:extLst>
          </p:cNvPr>
          <p:cNvSpPr/>
          <p:nvPr/>
        </p:nvSpPr>
        <p:spPr>
          <a:xfrm>
            <a:off x="8884328" y="1338641"/>
            <a:ext cx="3135087" cy="906278"/>
          </a:xfrm>
          <a:prstGeom prst="roundRect">
            <a:avLst/>
          </a:prstGeom>
          <a:ln>
            <a:solidFill>
              <a:srgbClr val="00533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r>
              <a:rPr kumimoji="0" lang="en-IE" sz="2496" b="0" i="0" u="none" strike="noStrike" kern="1200" cap="none" spc="0" normalizeH="0" baseline="0" noProof="0" dirty="0">
                <a:ln>
                  <a:noFill/>
                </a:ln>
                <a:solidFill>
                  <a:srgbClr val="171616"/>
                </a:solidFill>
                <a:effectLst/>
                <a:uLnTx/>
                <a:uFillTx/>
                <a:latin typeface="Arial" panose="020B0604020202020204"/>
                <a:ea typeface="+mn-ea"/>
                <a:cs typeface="+mn-cs"/>
              </a:rPr>
              <a:t>2022</a:t>
            </a:r>
          </a:p>
        </p:txBody>
      </p:sp>
      <p:pic>
        <p:nvPicPr>
          <p:cNvPr id="16" name="Picture 2" descr="Public Sector Equality and Human Rights Duty - IHREC - Irish Human Rights  and Equality Commission">
            <a:extLst>
              <a:ext uri="{FF2B5EF4-FFF2-40B4-BE49-F238E27FC236}">
                <a16:creationId xmlns:a16="http://schemas.microsoft.com/office/drawing/2014/main" id="{5E1D9D75-42F8-C2AA-E6D4-BDBBD898A4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899"/>
          <a:stretch/>
        </p:blipFill>
        <p:spPr bwMode="auto">
          <a:xfrm>
            <a:off x="13046725" y="2775132"/>
            <a:ext cx="3001592" cy="610098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C462A6B-9EE5-20FD-92F7-A4EB2EF689EA}"/>
              </a:ext>
            </a:extLst>
          </p:cNvPr>
          <p:cNvSpPr/>
          <p:nvPr/>
        </p:nvSpPr>
        <p:spPr>
          <a:xfrm>
            <a:off x="12674142" y="1282296"/>
            <a:ext cx="2866755" cy="906278"/>
          </a:xfrm>
          <a:prstGeom prst="roundRect">
            <a:avLst/>
          </a:prstGeom>
          <a:ln>
            <a:solidFill>
              <a:srgbClr val="00533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67752" rtl="0" eaLnBrk="1" fontAlgn="auto" latinLnBrk="0" hangingPunct="1">
              <a:lnSpc>
                <a:spcPct val="100000"/>
              </a:lnSpc>
              <a:spcBef>
                <a:spcPts val="0"/>
              </a:spcBef>
              <a:spcAft>
                <a:spcPts val="0"/>
              </a:spcAft>
              <a:buClrTx/>
              <a:buSzTx/>
              <a:buFontTx/>
              <a:buNone/>
              <a:tabLst/>
              <a:defRPr/>
            </a:pPr>
            <a:r>
              <a:rPr kumimoji="0" lang="en-IE" sz="2496" b="0" i="0" u="none" strike="noStrike" kern="1200" cap="none" spc="0" normalizeH="0" baseline="0" noProof="0" dirty="0">
                <a:ln>
                  <a:noFill/>
                </a:ln>
                <a:solidFill>
                  <a:srgbClr val="171616"/>
                </a:solidFill>
                <a:effectLst/>
                <a:uLnTx/>
                <a:uFillTx/>
                <a:latin typeface="Arial" panose="020B0604020202020204"/>
                <a:ea typeface="+mn-ea"/>
                <a:cs typeface="+mn-cs"/>
              </a:rPr>
              <a:t>2014</a:t>
            </a:r>
          </a:p>
        </p:txBody>
      </p:sp>
    </p:spTree>
    <p:extLst>
      <p:ext uri="{BB962C8B-B14F-4D97-AF65-F5344CB8AC3E}">
        <p14:creationId xmlns:p14="http://schemas.microsoft.com/office/powerpoint/2010/main" val="64766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ublic Sector Equality and Human Rights Duty - IHREC - Irish Human Rights  and Equality Commission">
            <a:extLst>
              <a:ext uri="{FF2B5EF4-FFF2-40B4-BE49-F238E27FC236}">
                <a16:creationId xmlns:a16="http://schemas.microsoft.com/office/drawing/2014/main" id="{7FFD123D-2BC7-4454-8206-2329E1D498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99"/>
          <a:stretch/>
        </p:blipFill>
        <p:spPr bwMode="auto">
          <a:xfrm>
            <a:off x="2" y="506773"/>
            <a:ext cx="6210398" cy="914488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B92D54-3EBB-15D8-BDF7-369A4EF2652E}"/>
              </a:ext>
            </a:extLst>
          </p:cNvPr>
          <p:cNvSpPr txBox="1"/>
          <p:nvPr/>
        </p:nvSpPr>
        <p:spPr>
          <a:xfrm>
            <a:off x="6879207" y="1585926"/>
            <a:ext cx="8129586" cy="5509200"/>
          </a:xfrm>
          <a:prstGeom prst="rect">
            <a:avLst/>
          </a:prstGeom>
          <a:noFill/>
        </p:spPr>
        <p:txBody>
          <a:bodyPr wrap="square">
            <a:spAutoFit/>
          </a:bodyPr>
          <a:lstStyle/>
          <a:p>
            <a:r>
              <a:rPr lang="en-IE" sz="3200" dirty="0"/>
              <a:t>A statutory requirement on public bodies to take proactive steps to:</a:t>
            </a:r>
          </a:p>
          <a:p>
            <a:pPr marL="0" lvl="1"/>
            <a:r>
              <a:rPr lang="en-IE" sz="3200" dirty="0"/>
              <a:t>Promote equality of opportunity prohibit discrimination and protect human rights</a:t>
            </a:r>
          </a:p>
          <a:p>
            <a:pPr marL="0" lvl="2"/>
            <a:r>
              <a:rPr lang="en-IE" sz="3200" dirty="0"/>
              <a:t>For service users, policy beneficiaries and employees across all function areas.</a:t>
            </a:r>
          </a:p>
          <a:p>
            <a:pPr marL="0" lvl="2"/>
            <a:endParaRPr lang="en-IE" sz="3200" dirty="0"/>
          </a:p>
          <a:p>
            <a:pPr marL="0" lvl="2"/>
            <a:r>
              <a:rPr lang="en-IE" sz="3200" dirty="0"/>
              <a:t>UL HREDI Strategy </a:t>
            </a:r>
          </a:p>
          <a:p>
            <a:pPr marL="0" lvl="2"/>
            <a:endParaRPr lang="en-IE" sz="3200" dirty="0"/>
          </a:p>
          <a:p>
            <a:pPr marL="0" lvl="2"/>
            <a:r>
              <a:rPr lang="en-IE" sz="3200" dirty="0"/>
              <a:t>A common set of values that underpin both Equality &amp; Human rights. </a:t>
            </a:r>
          </a:p>
        </p:txBody>
      </p:sp>
    </p:spTree>
    <p:extLst>
      <p:ext uri="{BB962C8B-B14F-4D97-AF65-F5344CB8AC3E}">
        <p14:creationId xmlns:p14="http://schemas.microsoft.com/office/powerpoint/2010/main" val="86305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4B03-B44E-B935-F3D7-8268DF93BF27}"/>
              </a:ext>
            </a:extLst>
          </p:cNvPr>
          <p:cNvSpPr>
            <a:spLocks noGrp="1"/>
          </p:cNvSpPr>
          <p:nvPr>
            <p:ph type="title"/>
          </p:nvPr>
        </p:nvSpPr>
        <p:spPr>
          <a:xfrm>
            <a:off x="864000" y="1224000"/>
            <a:ext cx="14022170" cy="1496340"/>
          </a:xfrm>
        </p:spPr>
        <p:txBody>
          <a:bodyPr/>
          <a:lstStyle/>
          <a:p>
            <a:r>
              <a:rPr lang="en-IE" dirty="0"/>
              <a:t>Our Responsibility as Irish Higher Education Institutions </a:t>
            </a:r>
          </a:p>
        </p:txBody>
      </p:sp>
      <p:sp>
        <p:nvSpPr>
          <p:cNvPr id="3" name="Content Placeholder 2">
            <a:extLst>
              <a:ext uri="{FF2B5EF4-FFF2-40B4-BE49-F238E27FC236}">
                <a16:creationId xmlns:a16="http://schemas.microsoft.com/office/drawing/2014/main" id="{8A90EFFA-4009-81B1-1948-2BE5CCE9FB5B}"/>
              </a:ext>
            </a:extLst>
          </p:cNvPr>
          <p:cNvSpPr>
            <a:spLocks noGrp="1"/>
          </p:cNvSpPr>
          <p:nvPr>
            <p:ph idx="1"/>
          </p:nvPr>
        </p:nvSpPr>
        <p:spPr>
          <a:xfrm>
            <a:off x="589680" y="3301954"/>
            <a:ext cx="14022170" cy="4772588"/>
          </a:xfrm>
        </p:spPr>
        <p:txBody>
          <a:bodyPr/>
          <a:lstStyle/>
          <a:p>
            <a:r>
              <a:rPr lang="en-IE" sz="3600" dirty="0">
                <a:solidFill>
                  <a:srgbClr val="000000"/>
                </a:solidFill>
                <a:latin typeface="Calibri" panose="020F0502020204030204" pitchFamily="34" charset="0"/>
                <a:ea typeface="Calibri" panose="020F0502020204030204" pitchFamily="34" charset="0"/>
              </a:rPr>
              <a:t>T</a:t>
            </a:r>
            <a:r>
              <a:rPr lang="en-IE" sz="3600" dirty="0">
                <a:solidFill>
                  <a:srgbClr val="000000"/>
                </a:solidFill>
                <a:effectLst/>
                <a:latin typeface="Calibri" panose="020F0502020204030204" pitchFamily="34" charset="0"/>
                <a:ea typeface="Calibri" panose="020F0502020204030204" pitchFamily="34" charset="0"/>
              </a:rPr>
              <a:t>o promote gender balance and equality of opportunity among students and employees of the university” (Universities Act 1997) </a:t>
            </a:r>
            <a:endParaRPr lang="en-IE" sz="3600" dirty="0">
              <a:solidFill>
                <a:srgbClr val="000000"/>
              </a:solidFill>
              <a:latin typeface="Calibri" panose="020F0502020204030204" pitchFamily="34" charset="0"/>
              <a:ea typeface="Calibri" panose="020F0502020204030204" pitchFamily="34" charset="0"/>
            </a:endParaRPr>
          </a:p>
          <a:p>
            <a:r>
              <a:rPr lang="en-IE" sz="3600" dirty="0">
                <a:solidFill>
                  <a:srgbClr val="000000"/>
                </a:solidFill>
                <a:latin typeface="Calibri" panose="020F0502020204030204" pitchFamily="34" charset="0"/>
                <a:ea typeface="Calibri" panose="020F0502020204030204" pitchFamily="34" charset="0"/>
              </a:rPr>
              <a:t>T</a:t>
            </a:r>
            <a:r>
              <a:rPr lang="en-IE" sz="3600" dirty="0">
                <a:solidFill>
                  <a:srgbClr val="000000"/>
                </a:solidFill>
                <a:effectLst/>
                <a:latin typeface="Calibri" panose="020F0502020204030204" pitchFamily="34" charset="0"/>
                <a:ea typeface="Calibri" panose="020F0502020204030204" pitchFamily="34" charset="0"/>
              </a:rPr>
              <a:t>o eliminate discrimination and promote equality of opportunity and treatment of its staff and persons to whom it provides services” (Irish Human Rights and Equality Commission Act 2014).</a:t>
            </a:r>
            <a:endParaRPr lang="en-IE" sz="3600" dirty="0"/>
          </a:p>
        </p:txBody>
      </p:sp>
      <p:sp>
        <p:nvSpPr>
          <p:cNvPr id="4" name="Date Placeholder 3">
            <a:extLst>
              <a:ext uri="{FF2B5EF4-FFF2-40B4-BE49-F238E27FC236}">
                <a16:creationId xmlns:a16="http://schemas.microsoft.com/office/drawing/2014/main" id="{95372983-AA04-2EB0-1241-B873E2631806}"/>
              </a:ext>
            </a:extLst>
          </p:cNvPr>
          <p:cNvSpPr>
            <a:spLocks noGrp="1"/>
          </p:cNvSpPr>
          <p:nvPr>
            <p:ph type="dt" sz="half" idx="10"/>
          </p:nvPr>
        </p:nvSpPr>
        <p:spPr/>
        <p:txBody>
          <a:bodyPr/>
          <a:lstStyle/>
          <a:p>
            <a:r>
              <a:rPr lang="en-IE" dirty="0"/>
              <a:t>06.11.19</a:t>
            </a:r>
            <a:endParaRPr lang="en-US" dirty="0"/>
          </a:p>
        </p:txBody>
      </p:sp>
    </p:spTree>
    <p:extLst>
      <p:ext uri="{BB962C8B-B14F-4D97-AF65-F5344CB8AC3E}">
        <p14:creationId xmlns:p14="http://schemas.microsoft.com/office/powerpoint/2010/main" val="333321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C5A-1EC0-84EE-34C2-C939F309F18C}"/>
              </a:ext>
            </a:extLst>
          </p:cNvPr>
          <p:cNvSpPr>
            <a:spLocks noGrp="1"/>
          </p:cNvSpPr>
          <p:nvPr>
            <p:ph type="title"/>
          </p:nvPr>
        </p:nvSpPr>
        <p:spPr/>
        <p:txBody>
          <a:bodyPr/>
          <a:lstStyle/>
          <a:p>
            <a:r>
              <a:rPr lang="en-IE" dirty="0"/>
              <a:t>The Irish Higher Education Sector </a:t>
            </a:r>
          </a:p>
        </p:txBody>
      </p:sp>
      <p:sp>
        <p:nvSpPr>
          <p:cNvPr id="3" name="Content Placeholder 2">
            <a:extLst>
              <a:ext uri="{FF2B5EF4-FFF2-40B4-BE49-F238E27FC236}">
                <a16:creationId xmlns:a16="http://schemas.microsoft.com/office/drawing/2014/main" id="{F9E45773-E07B-78B6-D3E2-7FEBE0249B4E}"/>
              </a:ext>
            </a:extLst>
          </p:cNvPr>
          <p:cNvSpPr>
            <a:spLocks noGrp="1"/>
          </p:cNvSpPr>
          <p:nvPr>
            <p:ph idx="1"/>
          </p:nvPr>
        </p:nvSpPr>
        <p:spPr>
          <a:xfrm>
            <a:off x="864000" y="2412000"/>
            <a:ext cx="14022170" cy="5611860"/>
          </a:xfrm>
        </p:spPr>
        <p:txBody>
          <a:bodyPr/>
          <a:lstStyle/>
          <a:p>
            <a:r>
              <a:rPr lang="en-IE" sz="3200" dirty="0">
                <a:effectLst/>
                <a:latin typeface="Calibri" panose="020F0502020204030204" pitchFamily="34" charset="0"/>
                <a:ea typeface="Calibri" panose="020F0502020204030204" pitchFamily="34" charset="0"/>
                <a:cs typeface="Calibri" panose="020F0502020204030204" pitchFamily="34" charset="0"/>
              </a:rPr>
              <a:t>Across our sector, addressing gender equality has been at the forefront of our EDI agenda in recent years. Major focal points have included the introduction of  the Athena SWAN Charter (a gender equality self-assessment accreditation scheme -since 2015), and the HEA Review of Gender Equality (2016), resulting  in a concerted collective effort across the entire sector to accelerate the necessary change. </a:t>
            </a:r>
          </a:p>
          <a:p>
            <a:r>
              <a:rPr lang="en-IE" sz="3200" dirty="0">
                <a:effectLst/>
                <a:latin typeface="Calibri" panose="020F0502020204030204" pitchFamily="34" charset="0"/>
                <a:ea typeface="Calibri" panose="020F0502020204030204" pitchFamily="34" charset="0"/>
                <a:cs typeface="Calibri" panose="020F0502020204030204" pitchFamily="34" charset="0"/>
              </a:rPr>
              <a:t>Considering Intersectionality a </a:t>
            </a:r>
            <a:r>
              <a:rPr lang="en-IE" altLang="en-US" sz="3200" dirty="0">
                <a:latin typeface="Calibri" panose="020F0502020204030204" pitchFamily="34" charset="0"/>
                <a:cs typeface="Calibri" panose="020F0502020204030204" pitchFamily="34" charset="0"/>
              </a:rPr>
              <a:t>framework for thinking about how various forms of inequalities are interconnected for minority women and other under-represented groups includes issues of sexism, racism, homophobia, transphobia, ableism (thinking of the world solely from the perspective of able-bodied experiences) and class discrimination, amongst others is a key priority for the sector.</a:t>
            </a:r>
            <a:endParaRPr lang="en-IE" sz="3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IE" dirty="0"/>
          </a:p>
        </p:txBody>
      </p:sp>
      <p:sp>
        <p:nvSpPr>
          <p:cNvPr id="4" name="Date Placeholder 3">
            <a:extLst>
              <a:ext uri="{FF2B5EF4-FFF2-40B4-BE49-F238E27FC236}">
                <a16:creationId xmlns:a16="http://schemas.microsoft.com/office/drawing/2014/main" id="{10D9C37B-970E-D806-09B1-267B8CBE7D9D}"/>
              </a:ext>
            </a:extLst>
          </p:cNvPr>
          <p:cNvSpPr>
            <a:spLocks noGrp="1"/>
          </p:cNvSpPr>
          <p:nvPr>
            <p:ph type="dt" sz="half" idx="10"/>
          </p:nvPr>
        </p:nvSpPr>
        <p:spPr/>
        <p:txBody>
          <a:bodyPr/>
          <a:lstStyle/>
          <a:p>
            <a:r>
              <a:rPr lang="en-IE" dirty="0"/>
              <a:t>06.11.19</a:t>
            </a:r>
            <a:endParaRPr lang="en-US" dirty="0"/>
          </a:p>
        </p:txBody>
      </p:sp>
    </p:spTree>
    <p:extLst>
      <p:ext uri="{BB962C8B-B14F-4D97-AF65-F5344CB8AC3E}">
        <p14:creationId xmlns:p14="http://schemas.microsoft.com/office/powerpoint/2010/main" val="2656680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983" y="0"/>
            <a:ext cx="4331123" cy="5036881"/>
          </a:xfrm>
          <a:prstGeom prst="flowChartDocument">
            <a:avLst/>
          </a:prstGeom>
          <a:solidFill>
            <a:srgbClr val="617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A6F7E0D-332E-888A-D325-2444D18B86DC}"/>
              </a:ext>
            </a:extLst>
          </p:cNvPr>
          <p:cNvSpPr>
            <a:spLocks noGrp="1"/>
          </p:cNvSpPr>
          <p:nvPr>
            <p:ph type="title"/>
          </p:nvPr>
        </p:nvSpPr>
        <p:spPr>
          <a:xfrm>
            <a:off x="1117709" y="253533"/>
            <a:ext cx="3787279" cy="3512263"/>
          </a:xfrm>
        </p:spPr>
        <p:txBody>
          <a:bodyPr>
            <a:normAutofit/>
          </a:bodyPr>
          <a:lstStyle/>
          <a:p>
            <a:r>
              <a:rPr lang="en-IE" sz="4500" dirty="0">
                <a:solidFill>
                  <a:srgbClr val="FFFFFF"/>
                </a:solidFill>
              </a:rPr>
              <a:t>HREDI STRUCTURE</a:t>
            </a:r>
          </a:p>
        </p:txBody>
      </p:sp>
      <p:pic>
        <p:nvPicPr>
          <p:cNvPr id="6" name="Picture 5" descr="Human Rights Equality Diversity and Inclusion structure shows the current roles in the office and how they support &amp; coordinate updates between the Faculties ">
            <a:extLst>
              <a:ext uri="{FF2B5EF4-FFF2-40B4-BE49-F238E27FC236}">
                <a16:creationId xmlns:a16="http://schemas.microsoft.com/office/drawing/2014/main" id="{43932415-64CC-586E-71B8-47254ACFC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125" y="1062884"/>
            <a:ext cx="9797672" cy="8034089"/>
          </a:xfrm>
          <a:prstGeom prst="rect">
            <a:avLst/>
          </a:prstGeom>
        </p:spPr>
      </p:pic>
      <p:sp>
        <p:nvSpPr>
          <p:cNvPr id="4" name="Date Placeholder 3">
            <a:extLst>
              <a:ext uri="{FF2B5EF4-FFF2-40B4-BE49-F238E27FC236}">
                <a16:creationId xmlns:a16="http://schemas.microsoft.com/office/drawing/2014/main" id="{EE12C0C6-C2C6-F8FB-0D21-042BFEB79EFB}"/>
              </a:ext>
            </a:extLst>
          </p:cNvPr>
          <p:cNvSpPr>
            <a:spLocks noGrp="1"/>
          </p:cNvSpPr>
          <p:nvPr>
            <p:ph type="dt" sz="half" idx="10"/>
          </p:nvPr>
        </p:nvSpPr>
        <p:spPr>
          <a:xfrm>
            <a:off x="10730491" y="9415343"/>
            <a:ext cx="3409388" cy="540841"/>
          </a:xfrm>
          <a:noFill/>
        </p:spPr>
        <p:txBody>
          <a:bodyPr>
            <a:normAutofit/>
          </a:bodyPr>
          <a:lstStyle/>
          <a:p>
            <a:pPr algn="r">
              <a:spcAft>
                <a:spcPts val="600"/>
              </a:spcAft>
            </a:pPr>
            <a:r>
              <a:rPr lang="en-IE" dirty="0"/>
              <a:t>06.11.19</a:t>
            </a:r>
            <a:endParaRPr lang="en-US" dirty="0"/>
          </a:p>
        </p:txBody>
      </p:sp>
    </p:spTree>
    <p:extLst>
      <p:ext uri="{BB962C8B-B14F-4D97-AF65-F5344CB8AC3E}">
        <p14:creationId xmlns:p14="http://schemas.microsoft.com/office/powerpoint/2010/main" val="407073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078B-7761-4C83-A118-D8062C6FE6DE}"/>
              </a:ext>
            </a:extLst>
          </p:cNvPr>
          <p:cNvSpPr>
            <a:spLocks noGrp="1"/>
          </p:cNvSpPr>
          <p:nvPr>
            <p:ph type="title"/>
          </p:nvPr>
        </p:nvSpPr>
        <p:spPr/>
        <p:txBody>
          <a:bodyPr/>
          <a:lstStyle/>
          <a:p>
            <a:br>
              <a:rPr lang="en-IE" sz="4267" dirty="0">
                <a:solidFill>
                  <a:srgbClr val="000000"/>
                </a:solidFill>
              </a:rPr>
            </a:br>
            <a:endParaRPr lang="en-IE" dirty="0"/>
          </a:p>
        </p:txBody>
      </p:sp>
      <p:sp>
        <p:nvSpPr>
          <p:cNvPr id="3" name="Content Placeholder 2">
            <a:extLst>
              <a:ext uri="{FF2B5EF4-FFF2-40B4-BE49-F238E27FC236}">
                <a16:creationId xmlns:a16="http://schemas.microsoft.com/office/drawing/2014/main" id="{74DCC68E-E2E7-4BE9-B271-FAEF3CAEC5FD}"/>
              </a:ext>
            </a:extLst>
          </p:cNvPr>
          <p:cNvSpPr>
            <a:spLocks noGrp="1"/>
          </p:cNvSpPr>
          <p:nvPr>
            <p:ph idx="1"/>
          </p:nvPr>
        </p:nvSpPr>
        <p:spPr>
          <a:xfrm>
            <a:off x="1117710" y="8472357"/>
            <a:ext cx="14022169" cy="486881"/>
          </a:xfrm>
        </p:spPr>
        <p:txBody>
          <a:bodyPr/>
          <a:lstStyle/>
          <a:p>
            <a:pPr marL="0" indent="0">
              <a:buNone/>
            </a:pPr>
            <a:r>
              <a:rPr lang="en-IE" sz="2400" dirty="0">
                <a:solidFill>
                  <a:srgbClr val="000000"/>
                </a:solidFill>
                <a:latin typeface="Arial" panose="020B0604020202020204" pitchFamily="34" charset="0"/>
                <a:hlinkClick r:id="rId3"/>
              </a:rPr>
              <a:t>https://www.ul.ie/UL_Equality_and_Human_Rights_Strategy.pdf</a:t>
            </a:r>
            <a:endParaRPr lang="en-IE" sz="2400" dirty="0">
              <a:solidFill>
                <a:srgbClr val="000000"/>
              </a:solidFill>
              <a:latin typeface="Arial" panose="020B0604020202020204" pitchFamily="34" charset="0"/>
            </a:endParaRPr>
          </a:p>
          <a:p>
            <a:pPr marL="0" indent="0">
              <a:buNone/>
            </a:pPr>
            <a:endParaRPr lang="en-IE" sz="2400" dirty="0">
              <a:solidFill>
                <a:srgbClr val="000000"/>
              </a:solidFill>
              <a:latin typeface="Arial" panose="020B0604020202020204" pitchFamily="34" charset="0"/>
            </a:endParaRPr>
          </a:p>
        </p:txBody>
      </p:sp>
      <p:sp>
        <p:nvSpPr>
          <p:cNvPr id="4" name="Date Placeholder 3">
            <a:extLst>
              <a:ext uri="{FF2B5EF4-FFF2-40B4-BE49-F238E27FC236}">
                <a16:creationId xmlns:a16="http://schemas.microsoft.com/office/drawing/2014/main" id="{93A7D7A0-BF09-4B0A-AAAF-04AFEB5DAE6C}"/>
              </a:ext>
            </a:extLst>
          </p:cNvPr>
          <p:cNvSpPr>
            <a:spLocks noGrp="1"/>
          </p:cNvSpPr>
          <p:nvPr>
            <p:ph type="dt" sz="half" idx="10"/>
          </p:nvPr>
        </p:nvSpPr>
        <p:spPr/>
        <p:txBody>
          <a:bodyPr/>
          <a:lstStyle/>
          <a:p>
            <a:pPr defTabSz="1219352"/>
            <a:r>
              <a:rPr lang="en-IE" dirty="0"/>
              <a:t>06.11.19</a:t>
            </a:r>
            <a:endParaRPr lang="en-US" dirty="0"/>
          </a:p>
        </p:txBody>
      </p:sp>
      <p:pic>
        <p:nvPicPr>
          <p:cNvPr id="6" name="Picture 5">
            <a:extLst>
              <a:ext uri="{FF2B5EF4-FFF2-40B4-BE49-F238E27FC236}">
                <a16:creationId xmlns:a16="http://schemas.microsoft.com/office/drawing/2014/main" id="{D0F74BFE-929F-49BC-B210-6710185436EF}"/>
              </a:ext>
            </a:extLst>
          </p:cNvPr>
          <p:cNvPicPr>
            <a:picLocks noChangeAspect="1"/>
          </p:cNvPicPr>
          <p:nvPr/>
        </p:nvPicPr>
        <p:blipFill>
          <a:blip r:embed="rId4"/>
          <a:stretch>
            <a:fillRect/>
          </a:stretch>
        </p:blipFill>
        <p:spPr>
          <a:xfrm>
            <a:off x="263701" y="2795838"/>
            <a:ext cx="3870854" cy="5215976"/>
          </a:xfrm>
          <a:prstGeom prst="rect">
            <a:avLst/>
          </a:prstGeom>
        </p:spPr>
      </p:pic>
      <p:pic>
        <p:nvPicPr>
          <p:cNvPr id="7" name="Content Placeholder 4">
            <a:extLst>
              <a:ext uri="{FF2B5EF4-FFF2-40B4-BE49-F238E27FC236}">
                <a16:creationId xmlns:a16="http://schemas.microsoft.com/office/drawing/2014/main" id="{67F9CF57-441F-42C2-A568-262CA929DAAB}"/>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63700" y="600184"/>
            <a:ext cx="12858496" cy="1947349"/>
          </a:xfrm>
          <a:prstGeom prst="rect">
            <a:avLst/>
          </a:prstGeom>
          <a:noFill/>
          <a:ln>
            <a:noFill/>
          </a:ln>
        </p:spPr>
      </p:pic>
      <p:pic>
        <p:nvPicPr>
          <p:cNvPr id="5" name="Picture 4">
            <a:extLst>
              <a:ext uri="{FF2B5EF4-FFF2-40B4-BE49-F238E27FC236}">
                <a16:creationId xmlns:a16="http://schemas.microsoft.com/office/drawing/2014/main" id="{DE484329-923D-4447-9926-0E38B9DB36BB}"/>
              </a:ext>
            </a:extLst>
          </p:cNvPr>
          <p:cNvPicPr>
            <a:picLocks noChangeAspect="1"/>
          </p:cNvPicPr>
          <p:nvPr/>
        </p:nvPicPr>
        <p:blipFill>
          <a:blip r:embed="rId6"/>
          <a:stretch>
            <a:fillRect/>
          </a:stretch>
        </p:blipFill>
        <p:spPr>
          <a:xfrm>
            <a:off x="5382915" y="2594729"/>
            <a:ext cx="7739282" cy="5877627"/>
          </a:xfrm>
          <a:prstGeom prst="rect">
            <a:avLst/>
          </a:prstGeom>
        </p:spPr>
      </p:pic>
    </p:spTree>
    <p:extLst>
      <p:ext uri="{BB962C8B-B14F-4D97-AF65-F5344CB8AC3E}">
        <p14:creationId xmlns:p14="http://schemas.microsoft.com/office/powerpoint/2010/main" val="1926536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C9498C-AB8B-0544-BD33-CBAA600163D8}"/>
              </a:ext>
            </a:extLst>
          </p:cNvPr>
          <p:cNvPicPr>
            <a:picLocks noChangeAspect="1"/>
          </p:cNvPicPr>
          <p:nvPr/>
        </p:nvPicPr>
        <p:blipFill>
          <a:blip r:embed="rId3"/>
          <a:srcRect/>
          <a:stretch/>
        </p:blipFill>
        <p:spPr>
          <a:xfrm>
            <a:off x="3556348" y="506761"/>
            <a:ext cx="9144893" cy="9144893"/>
          </a:xfrm>
          <a:prstGeom prst="rect">
            <a:avLst/>
          </a:prstGeom>
        </p:spPr>
      </p:pic>
    </p:spTree>
    <p:extLst>
      <p:ext uri="{BB962C8B-B14F-4D97-AF65-F5344CB8AC3E}">
        <p14:creationId xmlns:p14="http://schemas.microsoft.com/office/powerpoint/2010/main" val="661935218"/>
      </p:ext>
    </p:extLst>
  </p:cSld>
  <p:clrMapOvr>
    <a:masterClrMapping/>
  </p:clrMapOvr>
</p:sld>
</file>

<file path=ppt/theme/theme1.xml><?xml version="1.0" encoding="utf-8"?>
<a:theme xmlns:a="http://schemas.openxmlformats.org/drawingml/2006/main" name="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  Read-Only" id="{B143D945-A612-4102-9CFF-DA024B981924}" vid="{55F9DA14-D1A8-406F-8AB4-E82B7D17988C}"/>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  Read-Only" id="{B143D945-A612-4102-9CFF-DA024B981924}" vid="{55F9DA14-D1A8-406F-8AB4-E82B7D17988C}"/>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  Read-Only" id="{B143D945-A612-4102-9CFF-DA024B981924}" vid="{55F9DA14-D1A8-406F-8AB4-E82B7D17988C}"/>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  Read-Only" id="{B143D945-A612-4102-9CFF-DA024B981924}" vid="{55F9DA14-D1A8-406F-8AB4-E82B7D17988C}"/>
    </a:ext>
  </a:extLst>
</a:theme>
</file>

<file path=ppt/theme/theme6.xml><?xml version="1.0" encoding="utf-8"?>
<a:theme xmlns:a="http://schemas.openxmlformats.org/drawingml/2006/main" name="9_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  Read-Only" id="{B143D945-A612-4102-9CFF-DA024B981924}" vid="{55F9DA14-D1A8-406F-8AB4-E82B7D17988C}"/>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  Read-Only" id="{B143D945-A612-4102-9CFF-DA024B981924}" vid="{55F9DA14-D1A8-406F-8AB4-E82B7D17988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9fd32e-51af-4611-ba53-ed75a7f62d62">
      <Terms xmlns="http://schemas.microsoft.com/office/infopath/2007/PartnerControls"/>
    </lcf76f155ced4ddcb4097134ff3c332f>
    <TaxCatchAll xmlns="77cc4787-355f-4046-9859-e106b1aec9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D86038FF151642A201BF284DBBDBAC" ma:contentTypeVersion="16" ma:contentTypeDescription="Create a new document." ma:contentTypeScope="" ma:versionID="26d4862b3deacd3f9e062ba322f5ad10">
  <xsd:schema xmlns:xsd="http://www.w3.org/2001/XMLSchema" xmlns:xs="http://www.w3.org/2001/XMLSchema" xmlns:p="http://schemas.microsoft.com/office/2006/metadata/properties" xmlns:ns2="b29fd32e-51af-4611-ba53-ed75a7f62d62" xmlns:ns3="77cc4787-355f-4046-9859-e106b1aec91d" targetNamespace="http://schemas.microsoft.com/office/2006/metadata/properties" ma:root="true" ma:fieldsID="859453f90e745b58e5de53c00065bdfe" ns2:_="" ns3:_="">
    <xsd:import namespace="b29fd32e-51af-4611-ba53-ed75a7f62d62"/>
    <xsd:import namespace="77cc4787-355f-4046-9859-e106b1aec9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fd32e-51af-4611-ba53-ed75a7f62d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910f980-e4f4-45de-9314-4559498517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cc4787-355f-4046-9859-e106b1aec91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4fcbe87-0813-4266-b274-dd7a23b5bee2}" ma:internalName="TaxCatchAll" ma:showField="CatchAllData" ma:web="77cc4787-355f-4046-9859-e106b1aec91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24D6D1-67AC-4E6E-8A01-6E1CEB9358DE}">
  <ds:schemaRefs>
    <ds:schemaRef ds:uri="b29fd32e-51af-4611-ba53-ed75a7f62d62"/>
    <ds:schemaRef ds:uri="http://schemas.microsoft.com/office/2006/documentManagement/types"/>
    <ds:schemaRef ds:uri="http://purl.org/dc/elements/1.1/"/>
    <ds:schemaRef ds:uri="77cc4787-355f-4046-9859-e106b1aec91d"/>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CF5C6F-035A-40B7-AA9E-D76CFFFF20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fd32e-51af-4611-ba53-ed75a7f62d62"/>
    <ds:schemaRef ds:uri="77cc4787-355f-4046-9859-e106b1aec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802F29-E2FD-4521-A0C0-C6A969A2BA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TotalTime>
  <Words>2228</Words>
  <Application>Microsoft Office PowerPoint</Application>
  <PresentationFormat>Custom</PresentationFormat>
  <Paragraphs>197</Paragraphs>
  <Slides>20</Slides>
  <Notes>18</Notes>
  <HiddenSlides>0</HiddenSlides>
  <MMClips>0</MMClips>
  <ScaleCrop>false</ScaleCrop>
  <HeadingPairs>
    <vt:vector size="4" baseType="variant">
      <vt:variant>
        <vt:lpstr>Theme</vt:lpstr>
      </vt:variant>
      <vt:variant>
        <vt:i4>11</vt:i4>
      </vt:variant>
      <vt:variant>
        <vt:lpstr>Slide Titles</vt:lpstr>
      </vt:variant>
      <vt:variant>
        <vt:i4>20</vt:i4>
      </vt:variant>
    </vt:vector>
  </HeadingPairs>
  <TitlesOfParts>
    <vt:vector size="31" baseType="lpstr">
      <vt:lpstr>Office Theme</vt:lpstr>
      <vt:lpstr>4_Office Theme</vt:lpstr>
      <vt:lpstr>1_Office Theme</vt:lpstr>
      <vt:lpstr>2_Office Theme</vt:lpstr>
      <vt:lpstr>3_Office Theme</vt:lpstr>
      <vt:lpstr>9_Office Theme</vt:lpstr>
      <vt:lpstr>7_Office Theme</vt:lpstr>
      <vt:lpstr>8_Office Theme</vt:lpstr>
      <vt:lpstr>11_Office Theme</vt:lpstr>
      <vt:lpstr>5_Office Theme</vt:lpstr>
      <vt:lpstr>6_Office Theme</vt:lpstr>
      <vt:lpstr>PowerPoint Presentation</vt:lpstr>
      <vt:lpstr>EQUALITY DIVERSITY AND INCLUSION </vt:lpstr>
      <vt:lpstr>The drivers in the Sector</vt:lpstr>
      <vt:lpstr>PowerPoint Presentation</vt:lpstr>
      <vt:lpstr>Our Responsibility as Irish Higher Education Institutions </vt:lpstr>
      <vt:lpstr>The Irish Higher Education Sector </vt:lpstr>
      <vt:lpstr>HREDI STRUCTURE</vt:lpstr>
      <vt:lpstr> </vt:lpstr>
      <vt:lpstr>PowerPoint Presentation</vt:lpstr>
      <vt:lpstr>PowerPoint Presentation</vt:lpstr>
      <vt:lpstr>Athena Swan Silver Action Plan (SAP) 2022 - 2026 </vt:lpstr>
      <vt:lpstr>PowerPoint Presentation</vt:lpstr>
      <vt:lpstr>PowerPoint Presentation</vt:lpstr>
      <vt:lpstr>PowerPoint Presentation</vt:lpstr>
      <vt:lpstr>PowerPoint Presentation</vt:lpstr>
      <vt:lpstr>Connecting with the Campus Community </vt:lpstr>
      <vt:lpstr>ENGAGING THE CAMPUS COMMUNITY </vt:lpstr>
      <vt:lpstr>UL Egalitarian University Mission Projects </vt:lpstr>
      <vt:lpstr>Meet the EDI Team – EMAIL EDI@UL.IE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Rice</dc:creator>
  <cp:lastModifiedBy>Michael.OBrien</cp:lastModifiedBy>
  <cp:revision>34</cp:revision>
  <dcterms:created xsi:type="dcterms:W3CDTF">2021-04-13T14:40:48Z</dcterms:created>
  <dcterms:modified xsi:type="dcterms:W3CDTF">2023-09-06T15:26:42Z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0x01010089D86038FF151642A201BF284DBBDBAC</vt:lpwstr>
  </property>
  <property fmtid="{D5CDD505-2E9C-101B-9397-08002B2CF9AE}" pid="3" name="MediaServiceImageTags">
    <vt:lpwstr/>
  </property>
</Properties>
</file>