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4" r:id="rId5"/>
  </p:sldMasterIdLst>
  <p:notesMasterIdLst>
    <p:notesMasterId r:id="rId42"/>
  </p:notesMasterIdLst>
  <p:sldIdLst>
    <p:sldId id="256" r:id="rId6"/>
    <p:sldId id="304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305" r:id="rId28"/>
    <p:sldId id="268" r:id="rId29"/>
    <p:sldId id="294" r:id="rId30"/>
    <p:sldId id="295" r:id="rId31"/>
    <p:sldId id="296" r:id="rId32"/>
    <p:sldId id="297" r:id="rId33"/>
    <p:sldId id="306" r:id="rId34"/>
    <p:sldId id="298" r:id="rId35"/>
    <p:sldId id="299" r:id="rId36"/>
    <p:sldId id="300" r:id="rId37"/>
    <p:sldId id="301" r:id="rId38"/>
    <p:sldId id="303" r:id="rId39"/>
    <p:sldId id="262" r:id="rId40"/>
    <p:sldId id="266" r:id="rId41"/>
  </p:sldIdLst>
  <p:sldSz cx="16257588" cy="10158413"/>
  <p:notesSz cx="6858000" cy="9144000"/>
  <p:defaultTextStyle>
    <a:defPPr>
      <a:defRPr lang="en-US"/>
    </a:defPPr>
    <a:lvl1pPr marL="0" algn="l" defTabSz="1267752" rtl="0" eaLnBrk="1" latinLnBrk="0" hangingPunct="1">
      <a:defRPr sz="2496" kern="1200">
        <a:solidFill>
          <a:schemeClr val="tx1"/>
        </a:solidFill>
        <a:latin typeface="+mn-lt"/>
        <a:ea typeface="+mn-ea"/>
        <a:cs typeface="+mn-cs"/>
      </a:defRPr>
    </a:lvl1pPr>
    <a:lvl2pPr marL="633876" algn="l" defTabSz="1267752" rtl="0" eaLnBrk="1" latinLnBrk="0" hangingPunct="1">
      <a:defRPr sz="2496" kern="1200">
        <a:solidFill>
          <a:schemeClr val="tx1"/>
        </a:solidFill>
        <a:latin typeface="+mn-lt"/>
        <a:ea typeface="+mn-ea"/>
        <a:cs typeface="+mn-cs"/>
      </a:defRPr>
    </a:lvl2pPr>
    <a:lvl3pPr marL="1267752" algn="l" defTabSz="1267752" rtl="0" eaLnBrk="1" latinLnBrk="0" hangingPunct="1">
      <a:defRPr sz="2496" kern="1200">
        <a:solidFill>
          <a:schemeClr val="tx1"/>
        </a:solidFill>
        <a:latin typeface="+mn-lt"/>
        <a:ea typeface="+mn-ea"/>
        <a:cs typeface="+mn-cs"/>
      </a:defRPr>
    </a:lvl3pPr>
    <a:lvl4pPr marL="1901628" algn="l" defTabSz="1267752" rtl="0" eaLnBrk="1" latinLnBrk="0" hangingPunct="1">
      <a:defRPr sz="2496" kern="1200">
        <a:solidFill>
          <a:schemeClr val="tx1"/>
        </a:solidFill>
        <a:latin typeface="+mn-lt"/>
        <a:ea typeface="+mn-ea"/>
        <a:cs typeface="+mn-cs"/>
      </a:defRPr>
    </a:lvl4pPr>
    <a:lvl5pPr marL="2535502" algn="l" defTabSz="1267752" rtl="0" eaLnBrk="1" latinLnBrk="0" hangingPunct="1">
      <a:defRPr sz="2496" kern="1200">
        <a:solidFill>
          <a:schemeClr val="tx1"/>
        </a:solidFill>
        <a:latin typeface="+mn-lt"/>
        <a:ea typeface="+mn-ea"/>
        <a:cs typeface="+mn-cs"/>
      </a:defRPr>
    </a:lvl5pPr>
    <a:lvl6pPr marL="3169379" algn="l" defTabSz="1267752" rtl="0" eaLnBrk="1" latinLnBrk="0" hangingPunct="1">
      <a:defRPr sz="2496" kern="1200">
        <a:solidFill>
          <a:schemeClr val="tx1"/>
        </a:solidFill>
        <a:latin typeface="+mn-lt"/>
        <a:ea typeface="+mn-ea"/>
        <a:cs typeface="+mn-cs"/>
      </a:defRPr>
    </a:lvl6pPr>
    <a:lvl7pPr marL="3803254" algn="l" defTabSz="1267752" rtl="0" eaLnBrk="1" latinLnBrk="0" hangingPunct="1">
      <a:defRPr sz="2496" kern="1200">
        <a:solidFill>
          <a:schemeClr val="tx1"/>
        </a:solidFill>
        <a:latin typeface="+mn-lt"/>
        <a:ea typeface="+mn-ea"/>
        <a:cs typeface="+mn-cs"/>
      </a:defRPr>
    </a:lvl7pPr>
    <a:lvl8pPr marL="4437130" algn="l" defTabSz="1267752" rtl="0" eaLnBrk="1" latinLnBrk="0" hangingPunct="1">
      <a:defRPr sz="2496" kern="1200">
        <a:solidFill>
          <a:schemeClr val="tx1"/>
        </a:solidFill>
        <a:latin typeface="+mn-lt"/>
        <a:ea typeface="+mn-ea"/>
        <a:cs typeface="+mn-cs"/>
      </a:defRPr>
    </a:lvl8pPr>
    <a:lvl9pPr marL="5071006" algn="l" defTabSz="1267752" rtl="0" eaLnBrk="1" latinLnBrk="0" hangingPunct="1">
      <a:defRPr sz="249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956"/>
    <a:srgbClr val="0053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86"/>
    <p:restoredTop sz="94762"/>
  </p:normalViewPr>
  <p:slideViewPr>
    <p:cSldViewPr snapToGrid="0" snapToObjects="1">
      <p:cViewPr varScale="1">
        <p:scale>
          <a:sx n="67" d="100"/>
          <a:sy n="67" d="100"/>
        </p:scale>
        <p:origin x="6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1D2-4532-A33A-60190ADFC4C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1D2-4532-A33A-60190ADFC4C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1D2-4532-A33A-60190ADFC4C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1D2-4532-A33A-60190ADFC4CE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A6-40D1-AEA4-67C9F9F69C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EA9D8A-6CCA-4238-974E-10EFC4D4E2D9}" type="doc">
      <dgm:prSet loTypeId="urn:microsoft.com/office/officeart/2011/layout/HexagonRadial" loCatId="cycle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A00FB3A-E6CA-4A85-BE45-B3C961758318}">
      <dgm:prSet phldrT="[Text]"/>
      <dgm:spPr/>
      <dgm:t>
        <a:bodyPr/>
        <a:lstStyle/>
        <a:p>
          <a:r>
            <a:rPr lang="en-US" dirty="0" smtClean="0"/>
            <a:t>Always Reference Sources </a:t>
          </a:r>
          <a:endParaRPr lang="en-US" dirty="0"/>
        </a:p>
      </dgm:t>
    </dgm:pt>
    <dgm:pt modelId="{5DE2BE07-AE10-4F41-A5CE-F04278B3C3FB}" type="parTrans" cxnId="{1CF34B57-6D7A-4CC7-9DE1-4B7F6D162A1E}">
      <dgm:prSet/>
      <dgm:spPr/>
      <dgm:t>
        <a:bodyPr/>
        <a:lstStyle/>
        <a:p>
          <a:endParaRPr lang="en-US"/>
        </a:p>
      </dgm:t>
    </dgm:pt>
    <dgm:pt modelId="{D3697572-E5CB-4CDD-BCC9-705BE3450111}" type="sibTrans" cxnId="{1CF34B57-6D7A-4CC7-9DE1-4B7F6D162A1E}">
      <dgm:prSet/>
      <dgm:spPr/>
      <dgm:t>
        <a:bodyPr/>
        <a:lstStyle/>
        <a:p>
          <a:endParaRPr lang="en-US"/>
        </a:p>
      </dgm:t>
    </dgm:pt>
    <dgm:pt modelId="{A0AAAE1F-94D9-4870-9DCD-5CD36B754153}">
      <dgm:prSet phldrT="[Text]"/>
      <dgm:spPr/>
      <dgm:t>
        <a:bodyPr/>
        <a:lstStyle/>
        <a:p>
          <a:r>
            <a:rPr lang="en-US" dirty="0" smtClean="0"/>
            <a:t>Define scope of Topic</a:t>
          </a:r>
          <a:endParaRPr lang="en-US" dirty="0"/>
        </a:p>
      </dgm:t>
    </dgm:pt>
    <dgm:pt modelId="{CA9FA80A-4336-4ACF-8529-C4DAB10A43BB}" type="parTrans" cxnId="{C2BDEC39-62D8-44CF-B71B-3A6A7AF9155E}">
      <dgm:prSet/>
      <dgm:spPr/>
      <dgm:t>
        <a:bodyPr/>
        <a:lstStyle/>
        <a:p>
          <a:endParaRPr lang="en-US"/>
        </a:p>
      </dgm:t>
    </dgm:pt>
    <dgm:pt modelId="{96FD50D2-23F4-428B-B03F-97B5B3376E74}" type="sibTrans" cxnId="{C2BDEC39-62D8-44CF-B71B-3A6A7AF9155E}">
      <dgm:prSet/>
      <dgm:spPr/>
      <dgm:t>
        <a:bodyPr/>
        <a:lstStyle/>
        <a:p>
          <a:endParaRPr lang="en-US"/>
        </a:p>
      </dgm:t>
    </dgm:pt>
    <dgm:pt modelId="{D82185F9-7353-45E7-AC79-3029E4AC2B72}">
      <dgm:prSet phldrT="[Text]"/>
      <dgm:spPr/>
      <dgm:t>
        <a:bodyPr/>
        <a:lstStyle/>
        <a:p>
          <a:r>
            <a:rPr lang="en-US" dirty="0" smtClean="0"/>
            <a:t>Think what resources to use</a:t>
          </a:r>
          <a:endParaRPr lang="en-US" dirty="0"/>
        </a:p>
      </dgm:t>
    </dgm:pt>
    <dgm:pt modelId="{EFBEE7C3-A486-4ECD-8AC3-8DF9CA003AA6}" type="parTrans" cxnId="{42BE43E0-1DD4-4A77-8976-AFC68DFF6B6E}">
      <dgm:prSet/>
      <dgm:spPr/>
      <dgm:t>
        <a:bodyPr/>
        <a:lstStyle/>
        <a:p>
          <a:endParaRPr lang="en-US"/>
        </a:p>
      </dgm:t>
    </dgm:pt>
    <dgm:pt modelId="{A9273857-F020-4464-A58E-6A3FDC0D41B1}" type="sibTrans" cxnId="{42BE43E0-1DD4-4A77-8976-AFC68DFF6B6E}">
      <dgm:prSet/>
      <dgm:spPr/>
      <dgm:t>
        <a:bodyPr/>
        <a:lstStyle/>
        <a:p>
          <a:endParaRPr lang="en-US"/>
        </a:p>
      </dgm:t>
    </dgm:pt>
    <dgm:pt modelId="{D8F8B61C-2EE0-461E-A61E-5D1BCECE7E84}">
      <dgm:prSet phldrT="[Text]"/>
      <dgm:spPr/>
      <dgm:t>
        <a:bodyPr/>
        <a:lstStyle/>
        <a:p>
          <a:r>
            <a:rPr lang="en-US" dirty="0" smtClean="0"/>
            <a:t>Develop a Research Strategy </a:t>
          </a:r>
          <a:endParaRPr lang="en-US" dirty="0"/>
        </a:p>
      </dgm:t>
    </dgm:pt>
    <dgm:pt modelId="{EA87F554-1C45-4976-BFDF-5E93AFCEB4D1}" type="parTrans" cxnId="{45C6B329-2D6D-4C6F-B54C-445C96F85898}">
      <dgm:prSet/>
      <dgm:spPr/>
      <dgm:t>
        <a:bodyPr/>
        <a:lstStyle/>
        <a:p>
          <a:endParaRPr lang="en-US"/>
        </a:p>
      </dgm:t>
    </dgm:pt>
    <dgm:pt modelId="{C4FBCA17-A573-4828-AE58-9597C6E5BDFE}" type="sibTrans" cxnId="{45C6B329-2D6D-4C6F-B54C-445C96F85898}">
      <dgm:prSet/>
      <dgm:spPr/>
      <dgm:t>
        <a:bodyPr/>
        <a:lstStyle/>
        <a:p>
          <a:endParaRPr lang="en-US"/>
        </a:p>
      </dgm:t>
    </dgm:pt>
    <dgm:pt modelId="{49EEA5B9-1C4F-4346-BD1B-B6C45DA7AE25}">
      <dgm:prSet phldrT="[Text]"/>
      <dgm:spPr/>
      <dgm:t>
        <a:bodyPr/>
        <a:lstStyle/>
        <a:p>
          <a:r>
            <a:rPr lang="en-US" dirty="0" smtClean="0"/>
            <a:t>Use Boolean Search Techniques</a:t>
          </a:r>
          <a:endParaRPr lang="en-US" dirty="0"/>
        </a:p>
      </dgm:t>
    </dgm:pt>
    <dgm:pt modelId="{BE222274-4941-4D2C-B595-0DEC5B0C5EF6}" type="parTrans" cxnId="{045293F7-E19C-4B1E-814B-7B6ECD59187C}">
      <dgm:prSet/>
      <dgm:spPr/>
      <dgm:t>
        <a:bodyPr/>
        <a:lstStyle/>
        <a:p>
          <a:endParaRPr lang="en-US"/>
        </a:p>
      </dgm:t>
    </dgm:pt>
    <dgm:pt modelId="{75A337CD-DB24-4F19-A1DA-9E50A6682272}" type="sibTrans" cxnId="{045293F7-E19C-4B1E-814B-7B6ECD59187C}">
      <dgm:prSet/>
      <dgm:spPr/>
      <dgm:t>
        <a:bodyPr/>
        <a:lstStyle/>
        <a:p>
          <a:endParaRPr lang="en-US"/>
        </a:p>
      </dgm:t>
    </dgm:pt>
    <dgm:pt modelId="{A6F128AA-1CA5-4563-BF08-7362F3C0C584}">
      <dgm:prSet phldrT="[Text]"/>
      <dgm:spPr/>
      <dgm:t>
        <a:bodyPr/>
        <a:lstStyle/>
        <a:p>
          <a:r>
            <a:rPr lang="en-US" dirty="0" smtClean="0"/>
            <a:t>Critically Evaluate Results </a:t>
          </a:r>
          <a:endParaRPr lang="en-US" dirty="0"/>
        </a:p>
      </dgm:t>
    </dgm:pt>
    <dgm:pt modelId="{45452C60-1C12-43AF-9A31-383838B126F8}" type="parTrans" cxnId="{46AE3C6C-C6D2-4D5D-BE91-0C280721C9A7}">
      <dgm:prSet/>
      <dgm:spPr/>
      <dgm:t>
        <a:bodyPr/>
        <a:lstStyle/>
        <a:p>
          <a:endParaRPr lang="en-US"/>
        </a:p>
      </dgm:t>
    </dgm:pt>
    <dgm:pt modelId="{BAB10435-56ED-4315-A560-4BF54F1D432D}" type="sibTrans" cxnId="{46AE3C6C-C6D2-4D5D-BE91-0C280721C9A7}">
      <dgm:prSet/>
      <dgm:spPr/>
      <dgm:t>
        <a:bodyPr/>
        <a:lstStyle/>
        <a:p>
          <a:endParaRPr lang="en-US"/>
        </a:p>
      </dgm:t>
    </dgm:pt>
    <dgm:pt modelId="{78B8236A-4110-402C-A11D-45160988D851}">
      <dgm:prSet phldrT="[Text]"/>
      <dgm:spPr>
        <a:solidFill>
          <a:schemeClr val="accent3">
            <a:lumMod val="75000"/>
          </a:schemeClr>
        </a:solidFill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en-US" dirty="0" smtClean="0"/>
            <a:t>Use Reference Management Software </a:t>
          </a:r>
          <a:endParaRPr lang="en-US" dirty="0"/>
        </a:p>
      </dgm:t>
    </dgm:pt>
    <dgm:pt modelId="{D7AC08FA-0059-49D4-84A2-E8678D668E33}" type="parTrans" cxnId="{47EE6B3C-C038-4021-AE27-EBD3C765D2A6}">
      <dgm:prSet/>
      <dgm:spPr/>
      <dgm:t>
        <a:bodyPr/>
        <a:lstStyle/>
        <a:p>
          <a:endParaRPr lang="en-US"/>
        </a:p>
      </dgm:t>
    </dgm:pt>
    <dgm:pt modelId="{95965F95-CDD4-4542-A55A-3158CB664147}" type="sibTrans" cxnId="{47EE6B3C-C038-4021-AE27-EBD3C765D2A6}">
      <dgm:prSet/>
      <dgm:spPr/>
      <dgm:t>
        <a:bodyPr/>
        <a:lstStyle/>
        <a:p>
          <a:endParaRPr lang="en-US"/>
        </a:p>
      </dgm:t>
    </dgm:pt>
    <dgm:pt modelId="{4F313E11-EF79-45C5-A3CE-BC02DBFF0769}" type="pres">
      <dgm:prSet presAssocID="{ADEA9D8A-6CCA-4238-974E-10EFC4D4E2D9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C531125-2B7A-4A3B-A01B-5A1809DF65CE}" type="pres">
      <dgm:prSet presAssocID="{6A00FB3A-E6CA-4A85-BE45-B3C961758318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en-US"/>
        </a:p>
      </dgm:t>
    </dgm:pt>
    <dgm:pt modelId="{451CAFB5-F3F9-403B-8C82-0A8E0EF6E96C}" type="pres">
      <dgm:prSet presAssocID="{A0AAAE1F-94D9-4870-9DCD-5CD36B754153}" presName="Accent1" presStyleCnt="0"/>
      <dgm:spPr/>
    </dgm:pt>
    <dgm:pt modelId="{C9EED855-2F77-4332-94BC-B9B8F12602AE}" type="pres">
      <dgm:prSet presAssocID="{A0AAAE1F-94D9-4870-9DCD-5CD36B754153}" presName="Accent" presStyleLbl="bgShp" presStyleIdx="0" presStyleCnt="6"/>
      <dgm:spPr/>
    </dgm:pt>
    <dgm:pt modelId="{346ADE08-5471-4DC8-8FF9-5E9F44413FEF}" type="pres">
      <dgm:prSet presAssocID="{A0AAAE1F-94D9-4870-9DCD-5CD36B754153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800BAF-A99B-4EC7-96FE-2B3B261EC117}" type="pres">
      <dgm:prSet presAssocID="{D82185F9-7353-45E7-AC79-3029E4AC2B72}" presName="Accent2" presStyleCnt="0"/>
      <dgm:spPr/>
    </dgm:pt>
    <dgm:pt modelId="{01A9A18F-F656-4B73-AEF0-FA31748849F8}" type="pres">
      <dgm:prSet presAssocID="{D82185F9-7353-45E7-AC79-3029E4AC2B72}" presName="Accent" presStyleLbl="bgShp" presStyleIdx="1" presStyleCnt="6"/>
      <dgm:spPr/>
    </dgm:pt>
    <dgm:pt modelId="{C789951E-3D35-41CD-BBD2-07C969FBA0BA}" type="pres">
      <dgm:prSet presAssocID="{D82185F9-7353-45E7-AC79-3029E4AC2B72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CCE643-EC97-45D7-802A-07B74D3B0438}" type="pres">
      <dgm:prSet presAssocID="{D8F8B61C-2EE0-461E-A61E-5D1BCECE7E84}" presName="Accent3" presStyleCnt="0"/>
      <dgm:spPr/>
    </dgm:pt>
    <dgm:pt modelId="{0931B381-3C3C-4E81-88C1-E3AD9D6CC0E0}" type="pres">
      <dgm:prSet presAssocID="{D8F8B61C-2EE0-461E-A61E-5D1BCECE7E84}" presName="Accent" presStyleLbl="bgShp" presStyleIdx="2" presStyleCnt="6"/>
      <dgm:spPr/>
    </dgm:pt>
    <dgm:pt modelId="{8AB59B38-7944-4CAA-80FB-71FB69B1EEA9}" type="pres">
      <dgm:prSet presAssocID="{D8F8B61C-2EE0-461E-A61E-5D1BCECE7E84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8376B4-8FC2-456E-86BA-16EB85A95F9A}" type="pres">
      <dgm:prSet presAssocID="{49EEA5B9-1C4F-4346-BD1B-B6C45DA7AE25}" presName="Accent4" presStyleCnt="0"/>
      <dgm:spPr/>
    </dgm:pt>
    <dgm:pt modelId="{EEF6ED0E-10F0-4027-986B-34242DFE25A9}" type="pres">
      <dgm:prSet presAssocID="{49EEA5B9-1C4F-4346-BD1B-B6C45DA7AE25}" presName="Accent" presStyleLbl="bgShp" presStyleIdx="3" presStyleCnt="6"/>
      <dgm:spPr/>
    </dgm:pt>
    <dgm:pt modelId="{42084CEB-7C23-4645-955E-64F6E46D0DEB}" type="pres">
      <dgm:prSet presAssocID="{49EEA5B9-1C4F-4346-BD1B-B6C45DA7AE25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FC84C9-14EE-42CB-9C26-A23FB5B17EA5}" type="pres">
      <dgm:prSet presAssocID="{A6F128AA-1CA5-4563-BF08-7362F3C0C584}" presName="Accent5" presStyleCnt="0"/>
      <dgm:spPr/>
    </dgm:pt>
    <dgm:pt modelId="{1601565B-9D2D-4AE8-8BA0-06EC364149B6}" type="pres">
      <dgm:prSet presAssocID="{A6F128AA-1CA5-4563-BF08-7362F3C0C584}" presName="Accent" presStyleLbl="bgShp" presStyleIdx="4" presStyleCnt="6"/>
      <dgm:spPr/>
    </dgm:pt>
    <dgm:pt modelId="{3EB1B701-BD37-48B7-8183-3CB655D29C65}" type="pres">
      <dgm:prSet presAssocID="{A6F128AA-1CA5-4563-BF08-7362F3C0C584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EACAFF-53E9-4AC3-A466-3AA407CEE72C}" type="pres">
      <dgm:prSet presAssocID="{78B8236A-4110-402C-A11D-45160988D851}" presName="Accent6" presStyleCnt="0"/>
      <dgm:spPr/>
    </dgm:pt>
    <dgm:pt modelId="{E1451F2A-F1B0-4534-8229-928DF32C80D6}" type="pres">
      <dgm:prSet presAssocID="{78B8236A-4110-402C-A11D-45160988D851}" presName="Accent" presStyleLbl="bgShp" presStyleIdx="5" presStyleCnt="6"/>
      <dgm:spPr/>
    </dgm:pt>
    <dgm:pt modelId="{C6297B4A-0E54-4F24-AC41-971CBC6B8FC7}" type="pres">
      <dgm:prSet presAssocID="{78B8236A-4110-402C-A11D-45160988D851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18572CB-E712-4389-82AE-D953F289E94E}" type="presOf" srcId="{49EEA5B9-1C4F-4346-BD1B-B6C45DA7AE25}" destId="{42084CEB-7C23-4645-955E-64F6E46D0DEB}" srcOrd="0" destOrd="0" presId="urn:microsoft.com/office/officeart/2011/layout/HexagonRadial"/>
    <dgm:cxn modelId="{045293F7-E19C-4B1E-814B-7B6ECD59187C}" srcId="{6A00FB3A-E6CA-4A85-BE45-B3C961758318}" destId="{49EEA5B9-1C4F-4346-BD1B-B6C45DA7AE25}" srcOrd="3" destOrd="0" parTransId="{BE222274-4941-4D2C-B595-0DEC5B0C5EF6}" sibTransId="{75A337CD-DB24-4F19-A1DA-9E50A6682272}"/>
    <dgm:cxn modelId="{47EE6B3C-C038-4021-AE27-EBD3C765D2A6}" srcId="{6A00FB3A-E6CA-4A85-BE45-B3C961758318}" destId="{78B8236A-4110-402C-A11D-45160988D851}" srcOrd="5" destOrd="0" parTransId="{D7AC08FA-0059-49D4-84A2-E8678D668E33}" sibTransId="{95965F95-CDD4-4542-A55A-3158CB664147}"/>
    <dgm:cxn modelId="{1CF34B57-6D7A-4CC7-9DE1-4B7F6D162A1E}" srcId="{ADEA9D8A-6CCA-4238-974E-10EFC4D4E2D9}" destId="{6A00FB3A-E6CA-4A85-BE45-B3C961758318}" srcOrd="0" destOrd="0" parTransId="{5DE2BE07-AE10-4F41-A5CE-F04278B3C3FB}" sibTransId="{D3697572-E5CB-4CDD-BCC9-705BE3450111}"/>
    <dgm:cxn modelId="{15EAEA77-44C3-424C-9126-B372D9E580FB}" type="presOf" srcId="{6A00FB3A-E6CA-4A85-BE45-B3C961758318}" destId="{8C531125-2B7A-4A3B-A01B-5A1809DF65CE}" srcOrd="0" destOrd="0" presId="urn:microsoft.com/office/officeart/2011/layout/HexagonRadial"/>
    <dgm:cxn modelId="{175B655D-6450-4B43-9EEA-5AF6FD816A4D}" type="presOf" srcId="{A0AAAE1F-94D9-4870-9DCD-5CD36B754153}" destId="{346ADE08-5471-4DC8-8FF9-5E9F44413FEF}" srcOrd="0" destOrd="0" presId="urn:microsoft.com/office/officeart/2011/layout/HexagonRadial"/>
    <dgm:cxn modelId="{54A7F32B-1CEB-4864-90D7-E55252678A67}" type="presOf" srcId="{78B8236A-4110-402C-A11D-45160988D851}" destId="{C6297B4A-0E54-4F24-AC41-971CBC6B8FC7}" srcOrd="0" destOrd="0" presId="urn:microsoft.com/office/officeart/2011/layout/HexagonRadial"/>
    <dgm:cxn modelId="{42BE43E0-1DD4-4A77-8976-AFC68DFF6B6E}" srcId="{6A00FB3A-E6CA-4A85-BE45-B3C961758318}" destId="{D82185F9-7353-45E7-AC79-3029E4AC2B72}" srcOrd="1" destOrd="0" parTransId="{EFBEE7C3-A486-4ECD-8AC3-8DF9CA003AA6}" sibTransId="{A9273857-F020-4464-A58E-6A3FDC0D41B1}"/>
    <dgm:cxn modelId="{EE50861C-136B-4B8C-8681-2F84C59DBC7F}" type="presOf" srcId="{ADEA9D8A-6CCA-4238-974E-10EFC4D4E2D9}" destId="{4F313E11-EF79-45C5-A3CE-BC02DBFF0769}" srcOrd="0" destOrd="0" presId="urn:microsoft.com/office/officeart/2011/layout/HexagonRadial"/>
    <dgm:cxn modelId="{C2BDEC39-62D8-44CF-B71B-3A6A7AF9155E}" srcId="{6A00FB3A-E6CA-4A85-BE45-B3C961758318}" destId="{A0AAAE1F-94D9-4870-9DCD-5CD36B754153}" srcOrd="0" destOrd="0" parTransId="{CA9FA80A-4336-4ACF-8529-C4DAB10A43BB}" sibTransId="{96FD50D2-23F4-428B-B03F-97B5B3376E74}"/>
    <dgm:cxn modelId="{4B2ED3C0-6B33-43C0-8CD9-4FFC61A21E91}" type="presOf" srcId="{D8F8B61C-2EE0-461E-A61E-5D1BCECE7E84}" destId="{8AB59B38-7944-4CAA-80FB-71FB69B1EEA9}" srcOrd="0" destOrd="0" presId="urn:microsoft.com/office/officeart/2011/layout/HexagonRadial"/>
    <dgm:cxn modelId="{0CF45B44-CB0A-4886-B2D2-0B9C6CAB504B}" type="presOf" srcId="{D82185F9-7353-45E7-AC79-3029E4AC2B72}" destId="{C789951E-3D35-41CD-BBD2-07C969FBA0BA}" srcOrd="0" destOrd="0" presId="urn:microsoft.com/office/officeart/2011/layout/HexagonRadial"/>
    <dgm:cxn modelId="{23F3928C-2895-413C-BEBD-29A7AC72FFCD}" type="presOf" srcId="{A6F128AA-1CA5-4563-BF08-7362F3C0C584}" destId="{3EB1B701-BD37-48B7-8183-3CB655D29C65}" srcOrd="0" destOrd="0" presId="urn:microsoft.com/office/officeart/2011/layout/HexagonRadial"/>
    <dgm:cxn modelId="{45C6B329-2D6D-4C6F-B54C-445C96F85898}" srcId="{6A00FB3A-E6CA-4A85-BE45-B3C961758318}" destId="{D8F8B61C-2EE0-461E-A61E-5D1BCECE7E84}" srcOrd="2" destOrd="0" parTransId="{EA87F554-1C45-4976-BFDF-5E93AFCEB4D1}" sibTransId="{C4FBCA17-A573-4828-AE58-9597C6E5BDFE}"/>
    <dgm:cxn modelId="{46AE3C6C-C6D2-4D5D-BE91-0C280721C9A7}" srcId="{6A00FB3A-E6CA-4A85-BE45-B3C961758318}" destId="{A6F128AA-1CA5-4563-BF08-7362F3C0C584}" srcOrd="4" destOrd="0" parTransId="{45452C60-1C12-43AF-9A31-383838B126F8}" sibTransId="{BAB10435-56ED-4315-A560-4BF54F1D432D}"/>
    <dgm:cxn modelId="{E5D5A142-DD49-4182-8445-007D593F4F3E}" type="presParOf" srcId="{4F313E11-EF79-45C5-A3CE-BC02DBFF0769}" destId="{8C531125-2B7A-4A3B-A01B-5A1809DF65CE}" srcOrd="0" destOrd="0" presId="urn:microsoft.com/office/officeart/2011/layout/HexagonRadial"/>
    <dgm:cxn modelId="{44FD0F0A-AE60-4D14-855A-283934EAF6FF}" type="presParOf" srcId="{4F313E11-EF79-45C5-A3CE-BC02DBFF0769}" destId="{451CAFB5-F3F9-403B-8C82-0A8E0EF6E96C}" srcOrd="1" destOrd="0" presId="urn:microsoft.com/office/officeart/2011/layout/HexagonRadial"/>
    <dgm:cxn modelId="{F463FAEC-9EBB-4B8D-B91E-20818F91DA2B}" type="presParOf" srcId="{451CAFB5-F3F9-403B-8C82-0A8E0EF6E96C}" destId="{C9EED855-2F77-4332-94BC-B9B8F12602AE}" srcOrd="0" destOrd="0" presId="urn:microsoft.com/office/officeart/2011/layout/HexagonRadial"/>
    <dgm:cxn modelId="{9AFB3979-D489-4DE7-BB71-2F9240FFB494}" type="presParOf" srcId="{4F313E11-EF79-45C5-A3CE-BC02DBFF0769}" destId="{346ADE08-5471-4DC8-8FF9-5E9F44413FEF}" srcOrd="2" destOrd="0" presId="urn:microsoft.com/office/officeart/2011/layout/HexagonRadial"/>
    <dgm:cxn modelId="{0733B7AE-4FF6-4F0A-BBA0-C70118B3B68E}" type="presParOf" srcId="{4F313E11-EF79-45C5-A3CE-BC02DBFF0769}" destId="{3E800BAF-A99B-4EC7-96FE-2B3B261EC117}" srcOrd="3" destOrd="0" presId="urn:microsoft.com/office/officeart/2011/layout/HexagonRadial"/>
    <dgm:cxn modelId="{1FAC47C7-85B7-40F4-9DCB-690F0391F511}" type="presParOf" srcId="{3E800BAF-A99B-4EC7-96FE-2B3B261EC117}" destId="{01A9A18F-F656-4B73-AEF0-FA31748849F8}" srcOrd="0" destOrd="0" presId="urn:microsoft.com/office/officeart/2011/layout/HexagonRadial"/>
    <dgm:cxn modelId="{AD39A739-09A3-404C-836D-D4523E3A8768}" type="presParOf" srcId="{4F313E11-EF79-45C5-A3CE-BC02DBFF0769}" destId="{C789951E-3D35-41CD-BBD2-07C969FBA0BA}" srcOrd="4" destOrd="0" presId="urn:microsoft.com/office/officeart/2011/layout/HexagonRadial"/>
    <dgm:cxn modelId="{83496D6B-ACF6-408C-996E-D70B6809C8DC}" type="presParOf" srcId="{4F313E11-EF79-45C5-A3CE-BC02DBFF0769}" destId="{7ECCE643-EC97-45D7-802A-07B74D3B0438}" srcOrd="5" destOrd="0" presId="urn:microsoft.com/office/officeart/2011/layout/HexagonRadial"/>
    <dgm:cxn modelId="{360863DF-D9D1-448D-890E-2A4A530957A9}" type="presParOf" srcId="{7ECCE643-EC97-45D7-802A-07B74D3B0438}" destId="{0931B381-3C3C-4E81-88C1-E3AD9D6CC0E0}" srcOrd="0" destOrd="0" presId="urn:microsoft.com/office/officeart/2011/layout/HexagonRadial"/>
    <dgm:cxn modelId="{AC9E9614-57F6-4E37-9D31-D70E08CEC1A8}" type="presParOf" srcId="{4F313E11-EF79-45C5-A3CE-BC02DBFF0769}" destId="{8AB59B38-7944-4CAA-80FB-71FB69B1EEA9}" srcOrd="6" destOrd="0" presId="urn:microsoft.com/office/officeart/2011/layout/HexagonRadial"/>
    <dgm:cxn modelId="{3E93D650-6421-41F1-9216-17C30DE2CD8D}" type="presParOf" srcId="{4F313E11-EF79-45C5-A3CE-BC02DBFF0769}" destId="{A88376B4-8FC2-456E-86BA-16EB85A95F9A}" srcOrd="7" destOrd="0" presId="urn:microsoft.com/office/officeart/2011/layout/HexagonRadial"/>
    <dgm:cxn modelId="{068A6197-6344-4FBC-8E4F-EE2D3776D209}" type="presParOf" srcId="{A88376B4-8FC2-456E-86BA-16EB85A95F9A}" destId="{EEF6ED0E-10F0-4027-986B-34242DFE25A9}" srcOrd="0" destOrd="0" presId="urn:microsoft.com/office/officeart/2011/layout/HexagonRadial"/>
    <dgm:cxn modelId="{CC24B9EB-460E-4997-AC4B-9C77BF723F38}" type="presParOf" srcId="{4F313E11-EF79-45C5-A3CE-BC02DBFF0769}" destId="{42084CEB-7C23-4645-955E-64F6E46D0DEB}" srcOrd="8" destOrd="0" presId="urn:microsoft.com/office/officeart/2011/layout/HexagonRadial"/>
    <dgm:cxn modelId="{69F39105-BAE8-45A6-B33C-7205AE777892}" type="presParOf" srcId="{4F313E11-EF79-45C5-A3CE-BC02DBFF0769}" destId="{90FC84C9-14EE-42CB-9C26-A23FB5B17EA5}" srcOrd="9" destOrd="0" presId="urn:microsoft.com/office/officeart/2011/layout/HexagonRadial"/>
    <dgm:cxn modelId="{636226FE-9A6B-4118-AFC3-9F5EC628FE0A}" type="presParOf" srcId="{90FC84C9-14EE-42CB-9C26-A23FB5B17EA5}" destId="{1601565B-9D2D-4AE8-8BA0-06EC364149B6}" srcOrd="0" destOrd="0" presId="urn:microsoft.com/office/officeart/2011/layout/HexagonRadial"/>
    <dgm:cxn modelId="{22F0EDF0-2898-4F37-841B-B1D12C45F01F}" type="presParOf" srcId="{4F313E11-EF79-45C5-A3CE-BC02DBFF0769}" destId="{3EB1B701-BD37-48B7-8183-3CB655D29C65}" srcOrd="10" destOrd="0" presId="urn:microsoft.com/office/officeart/2011/layout/HexagonRadial"/>
    <dgm:cxn modelId="{E48F6719-3B61-4137-8C1A-614B3FCAE6DE}" type="presParOf" srcId="{4F313E11-EF79-45C5-A3CE-BC02DBFF0769}" destId="{57EACAFF-53E9-4AC3-A466-3AA407CEE72C}" srcOrd="11" destOrd="0" presId="urn:microsoft.com/office/officeart/2011/layout/HexagonRadial"/>
    <dgm:cxn modelId="{7A54A5BD-B400-43AB-A8FA-2B744E153419}" type="presParOf" srcId="{57EACAFF-53E9-4AC3-A466-3AA407CEE72C}" destId="{E1451F2A-F1B0-4534-8229-928DF32C80D6}" srcOrd="0" destOrd="0" presId="urn:microsoft.com/office/officeart/2011/layout/HexagonRadial"/>
    <dgm:cxn modelId="{085B84DF-2312-4BEE-9F6B-488D3D3ED4B4}" type="presParOf" srcId="{4F313E11-EF79-45C5-A3CE-BC02DBFF0769}" destId="{C6297B4A-0E54-4F24-AC41-971CBC6B8FC7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DF8DBA-E03B-44D3-9C38-92EB31A0488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A79BDAE1-7EA9-4F97-A9F8-1C0D8FA209C6}">
      <dgm:prSet phldrT="[Text]"/>
      <dgm:spPr/>
      <dgm:t>
        <a:bodyPr/>
        <a:lstStyle/>
        <a:p>
          <a:r>
            <a:rPr lang="en-IE" dirty="0" smtClean="0"/>
            <a:t>Awareness of  range of library resources</a:t>
          </a:r>
          <a:endParaRPr lang="en-IE" dirty="0"/>
        </a:p>
      </dgm:t>
    </dgm:pt>
    <dgm:pt modelId="{3E427F16-70F0-47EE-949B-8ACB5215C723}" type="parTrans" cxnId="{DF47C6E9-9F3D-483C-9CF0-0D2E37E3A9F0}">
      <dgm:prSet/>
      <dgm:spPr/>
      <dgm:t>
        <a:bodyPr/>
        <a:lstStyle/>
        <a:p>
          <a:endParaRPr lang="en-IE"/>
        </a:p>
      </dgm:t>
    </dgm:pt>
    <dgm:pt modelId="{0AEDCB2C-3160-4579-8488-380397A91428}" type="sibTrans" cxnId="{DF47C6E9-9F3D-483C-9CF0-0D2E37E3A9F0}">
      <dgm:prSet/>
      <dgm:spPr/>
      <dgm:t>
        <a:bodyPr/>
        <a:lstStyle/>
        <a:p>
          <a:endParaRPr lang="en-IE"/>
        </a:p>
      </dgm:t>
    </dgm:pt>
    <dgm:pt modelId="{A97D3326-74A9-4F47-8A22-083DAA1C0FDA}">
      <dgm:prSet phldrT="[Text]"/>
      <dgm:spPr/>
      <dgm:t>
        <a:bodyPr/>
        <a:lstStyle/>
        <a:p>
          <a:r>
            <a:rPr lang="en-IE" dirty="0" smtClean="0"/>
            <a:t>Confidence in using resources </a:t>
          </a:r>
          <a:endParaRPr lang="en-IE" dirty="0"/>
        </a:p>
      </dgm:t>
    </dgm:pt>
    <dgm:pt modelId="{A4CB6072-E98A-48A1-BD68-407CE10EF3E2}" type="parTrans" cxnId="{997B0748-5EC0-402A-9EF0-72335860CD68}">
      <dgm:prSet/>
      <dgm:spPr/>
      <dgm:t>
        <a:bodyPr/>
        <a:lstStyle/>
        <a:p>
          <a:endParaRPr lang="en-IE"/>
        </a:p>
      </dgm:t>
    </dgm:pt>
    <dgm:pt modelId="{F2220A67-B798-49E1-A427-F2BF08116E60}" type="sibTrans" cxnId="{997B0748-5EC0-402A-9EF0-72335860CD68}">
      <dgm:prSet/>
      <dgm:spPr/>
      <dgm:t>
        <a:bodyPr/>
        <a:lstStyle/>
        <a:p>
          <a:endParaRPr lang="en-IE"/>
        </a:p>
      </dgm:t>
    </dgm:pt>
    <dgm:pt modelId="{C9E6D8DB-0921-4F01-A6C7-679608030051}">
      <dgm:prSet phldrT="[Text]"/>
      <dgm:spPr/>
      <dgm:t>
        <a:bodyPr/>
        <a:lstStyle/>
        <a:p>
          <a:r>
            <a:rPr lang="en-IE" dirty="0" smtClean="0"/>
            <a:t>Able to develop research strategy </a:t>
          </a:r>
          <a:endParaRPr lang="en-IE" dirty="0"/>
        </a:p>
      </dgm:t>
    </dgm:pt>
    <dgm:pt modelId="{88B96057-DEAC-4406-A0D3-F3522CF00D3F}" type="parTrans" cxnId="{11512282-DE78-4E66-A40E-805FCB9C446C}">
      <dgm:prSet/>
      <dgm:spPr/>
      <dgm:t>
        <a:bodyPr/>
        <a:lstStyle/>
        <a:p>
          <a:endParaRPr lang="en-IE"/>
        </a:p>
      </dgm:t>
    </dgm:pt>
    <dgm:pt modelId="{3B783364-C157-4BF8-BDB9-ECAC48DDBE90}" type="sibTrans" cxnId="{11512282-DE78-4E66-A40E-805FCB9C446C}">
      <dgm:prSet/>
      <dgm:spPr/>
      <dgm:t>
        <a:bodyPr/>
        <a:lstStyle/>
        <a:p>
          <a:endParaRPr lang="en-IE"/>
        </a:p>
      </dgm:t>
    </dgm:pt>
    <dgm:pt modelId="{585C1F79-F71B-4ED2-861F-870D902CC507}">
      <dgm:prSet phldrT="[Text]"/>
      <dgm:spPr/>
      <dgm:t>
        <a:bodyPr/>
        <a:lstStyle/>
        <a:p>
          <a:r>
            <a:rPr lang="en-IE" dirty="0" smtClean="0"/>
            <a:t>Critically evaluate information </a:t>
          </a:r>
          <a:endParaRPr lang="en-IE" dirty="0"/>
        </a:p>
      </dgm:t>
    </dgm:pt>
    <dgm:pt modelId="{FB64901C-63D4-445D-868C-757EE2869214}" type="parTrans" cxnId="{CF933CE7-AEE2-4B74-AAC2-BCFA09FFAA10}">
      <dgm:prSet/>
      <dgm:spPr/>
      <dgm:t>
        <a:bodyPr/>
        <a:lstStyle/>
        <a:p>
          <a:endParaRPr lang="en-IE"/>
        </a:p>
      </dgm:t>
    </dgm:pt>
    <dgm:pt modelId="{F6EA3708-AA4F-4179-BB2A-BECCC3C9A5A1}" type="sibTrans" cxnId="{CF933CE7-AEE2-4B74-AAC2-BCFA09FFAA10}">
      <dgm:prSet/>
      <dgm:spPr/>
      <dgm:t>
        <a:bodyPr/>
        <a:lstStyle/>
        <a:p>
          <a:endParaRPr lang="en-IE"/>
        </a:p>
      </dgm:t>
    </dgm:pt>
    <dgm:pt modelId="{98ED967B-4748-4729-972B-2371F27F93DD}">
      <dgm:prSet phldrT="[Text]"/>
      <dgm:spPr/>
      <dgm:t>
        <a:bodyPr/>
        <a:lstStyle/>
        <a:p>
          <a:r>
            <a:rPr lang="en-IE" dirty="0" smtClean="0"/>
            <a:t>Developing lifelong learning skills</a:t>
          </a:r>
          <a:endParaRPr lang="en-IE" dirty="0"/>
        </a:p>
      </dgm:t>
    </dgm:pt>
    <dgm:pt modelId="{5BCC436F-79A0-473A-9A31-1E84A8271666}" type="parTrans" cxnId="{9E3B7530-91F1-445B-A392-30D60DDA722D}">
      <dgm:prSet/>
      <dgm:spPr/>
      <dgm:t>
        <a:bodyPr/>
        <a:lstStyle/>
        <a:p>
          <a:endParaRPr lang="en-IE"/>
        </a:p>
      </dgm:t>
    </dgm:pt>
    <dgm:pt modelId="{BB4D4F5A-3EDC-45EE-AF10-1F6A54466BA1}" type="sibTrans" cxnId="{9E3B7530-91F1-445B-A392-30D60DDA722D}">
      <dgm:prSet/>
      <dgm:spPr/>
      <dgm:t>
        <a:bodyPr/>
        <a:lstStyle/>
        <a:p>
          <a:endParaRPr lang="en-IE"/>
        </a:p>
      </dgm:t>
    </dgm:pt>
    <dgm:pt modelId="{B1B5ACF2-0F35-4A22-8569-35E849BBF999}" type="pres">
      <dgm:prSet presAssocID="{74DF8DBA-E03B-44D3-9C38-92EB31A0488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IE"/>
        </a:p>
      </dgm:t>
    </dgm:pt>
    <dgm:pt modelId="{95997647-F135-444F-8516-D10FA2A8345C}" type="pres">
      <dgm:prSet presAssocID="{A79BDAE1-7EA9-4F97-A9F8-1C0D8FA209C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BD47B795-7EB6-4B55-BD28-D55DDE287F69}" type="pres">
      <dgm:prSet presAssocID="{0AEDCB2C-3160-4579-8488-380397A91428}" presName="sibTrans" presStyleCnt="0"/>
      <dgm:spPr/>
    </dgm:pt>
    <dgm:pt modelId="{E754FCBA-A26C-46AA-8338-0E63041CEEA1}" type="pres">
      <dgm:prSet presAssocID="{A97D3326-74A9-4F47-8A22-083DAA1C0FDA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202B3E15-70F9-48C2-95EB-69C51BEA5370}" type="pres">
      <dgm:prSet presAssocID="{F2220A67-B798-49E1-A427-F2BF08116E60}" presName="sibTrans" presStyleCnt="0"/>
      <dgm:spPr/>
    </dgm:pt>
    <dgm:pt modelId="{02C208FF-03D2-4A80-AD0D-E5E2B7FE83C8}" type="pres">
      <dgm:prSet presAssocID="{C9E6D8DB-0921-4F01-A6C7-67960803005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86C47121-6FBC-4921-9A6E-528D08E18494}" type="pres">
      <dgm:prSet presAssocID="{3B783364-C157-4BF8-BDB9-ECAC48DDBE90}" presName="sibTrans" presStyleCnt="0"/>
      <dgm:spPr/>
    </dgm:pt>
    <dgm:pt modelId="{13CB2565-01C4-404E-B420-E57A6FA1563D}" type="pres">
      <dgm:prSet presAssocID="{585C1F79-F71B-4ED2-861F-870D902CC50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D3BAFE6A-595A-49DA-84F3-FA4F4601BB22}" type="pres">
      <dgm:prSet presAssocID="{F6EA3708-AA4F-4179-BB2A-BECCC3C9A5A1}" presName="sibTrans" presStyleCnt="0"/>
      <dgm:spPr/>
    </dgm:pt>
    <dgm:pt modelId="{0AD023EC-1995-4590-8C96-7761936168E5}" type="pres">
      <dgm:prSet presAssocID="{98ED967B-4748-4729-972B-2371F27F93D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</dgm:ptLst>
  <dgm:cxnLst>
    <dgm:cxn modelId="{1D994392-EA94-4FB5-B0C6-BC476DCCFAD0}" type="presOf" srcId="{A97D3326-74A9-4F47-8A22-083DAA1C0FDA}" destId="{E754FCBA-A26C-46AA-8338-0E63041CEEA1}" srcOrd="0" destOrd="0" presId="urn:microsoft.com/office/officeart/2005/8/layout/default"/>
    <dgm:cxn modelId="{997B0748-5EC0-402A-9EF0-72335860CD68}" srcId="{74DF8DBA-E03B-44D3-9C38-92EB31A04888}" destId="{A97D3326-74A9-4F47-8A22-083DAA1C0FDA}" srcOrd="1" destOrd="0" parTransId="{A4CB6072-E98A-48A1-BD68-407CE10EF3E2}" sibTransId="{F2220A67-B798-49E1-A427-F2BF08116E60}"/>
    <dgm:cxn modelId="{DF47C6E9-9F3D-483C-9CF0-0D2E37E3A9F0}" srcId="{74DF8DBA-E03B-44D3-9C38-92EB31A04888}" destId="{A79BDAE1-7EA9-4F97-A9F8-1C0D8FA209C6}" srcOrd="0" destOrd="0" parTransId="{3E427F16-70F0-47EE-949B-8ACB5215C723}" sibTransId="{0AEDCB2C-3160-4579-8488-380397A91428}"/>
    <dgm:cxn modelId="{5CC791F8-BFB7-4C98-AF2E-D1F9097E0B0E}" type="presOf" srcId="{98ED967B-4748-4729-972B-2371F27F93DD}" destId="{0AD023EC-1995-4590-8C96-7761936168E5}" srcOrd="0" destOrd="0" presId="urn:microsoft.com/office/officeart/2005/8/layout/default"/>
    <dgm:cxn modelId="{AB493E65-BF3D-4D2A-8A4D-F3FD3B0C8A00}" type="presOf" srcId="{585C1F79-F71B-4ED2-861F-870D902CC507}" destId="{13CB2565-01C4-404E-B420-E57A6FA1563D}" srcOrd="0" destOrd="0" presId="urn:microsoft.com/office/officeart/2005/8/layout/default"/>
    <dgm:cxn modelId="{60CD4DFD-B752-4447-B176-2B60F96C3453}" type="presOf" srcId="{A79BDAE1-7EA9-4F97-A9F8-1C0D8FA209C6}" destId="{95997647-F135-444F-8516-D10FA2A8345C}" srcOrd="0" destOrd="0" presId="urn:microsoft.com/office/officeart/2005/8/layout/default"/>
    <dgm:cxn modelId="{75BA7138-417E-427F-ABED-FE0766F001D7}" type="presOf" srcId="{74DF8DBA-E03B-44D3-9C38-92EB31A04888}" destId="{B1B5ACF2-0F35-4A22-8569-35E849BBF999}" srcOrd="0" destOrd="0" presId="urn:microsoft.com/office/officeart/2005/8/layout/default"/>
    <dgm:cxn modelId="{CF933CE7-AEE2-4B74-AAC2-BCFA09FFAA10}" srcId="{74DF8DBA-E03B-44D3-9C38-92EB31A04888}" destId="{585C1F79-F71B-4ED2-861F-870D902CC507}" srcOrd="3" destOrd="0" parTransId="{FB64901C-63D4-445D-868C-757EE2869214}" sibTransId="{F6EA3708-AA4F-4179-BB2A-BECCC3C9A5A1}"/>
    <dgm:cxn modelId="{E08F11A8-9445-496A-91FB-CFFC798E58E8}" type="presOf" srcId="{C9E6D8DB-0921-4F01-A6C7-679608030051}" destId="{02C208FF-03D2-4A80-AD0D-E5E2B7FE83C8}" srcOrd="0" destOrd="0" presId="urn:microsoft.com/office/officeart/2005/8/layout/default"/>
    <dgm:cxn modelId="{9E3B7530-91F1-445B-A392-30D60DDA722D}" srcId="{74DF8DBA-E03B-44D3-9C38-92EB31A04888}" destId="{98ED967B-4748-4729-972B-2371F27F93DD}" srcOrd="4" destOrd="0" parTransId="{5BCC436F-79A0-473A-9A31-1E84A8271666}" sibTransId="{BB4D4F5A-3EDC-45EE-AF10-1F6A54466BA1}"/>
    <dgm:cxn modelId="{11512282-DE78-4E66-A40E-805FCB9C446C}" srcId="{74DF8DBA-E03B-44D3-9C38-92EB31A04888}" destId="{C9E6D8DB-0921-4F01-A6C7-679608030051}" srcOrd="2" destOrd="0" parTransId="{88B96057-DEAC-4406-A0D3-F3522CF00D3F}" sibTransId="{3B783364-C157-4BF8-BDB9-ECAC48DDBE90}"/>
    <dgm:cxn modelId="{E14D7526-8DB8-4C0C-A55B-93C0DC883B8E}" type="presParOf" srcId="{B1B5ACF2-0F35-4A22-8569-35E849BBF999}" destId="{95997647-F135-444F-8516-D10FA2A8345C}" srcOrd="0" destOrd="0" presId="urn:microsoft.com/office/officeart/2005/8/layout/default"/>
    <dgm:cxn modelId="{EDEE907B-4896-40FA-8519-5BE42146720C}" type="presParOf" srcId="{B1B5ACF2-0F35-4A22-8569-35E849BBF999}" destId="{BD47B795-7EB6-4B55-BD28-D55DDE287F69}" srcOrd="1" destOrd="0" presId="urn:microsoft.com/office/officeart/2005/8/layout/default"/>
    <dgm:cxn modelId="{A1FBC806-B593-4B6A-94EB-E4EC32E58F8C}" type="presParOf" srcId="{B1B5ACF2-0F35-4A22-8569-35E849BBF999}" destId="{E754FCBA-A26C-46AA-8338-0E63041CEEA1}" srcOrd="2" destOrd="0" presId="urn:microsoft.com/office/officeart/2005/8/layout/default"/>
    <dgm:cxn modelId="{602357E3-83D8-48CC-8FC5-A8CD51DCFDD2}" type="presParOf" srcId="{B1B5ACF2-0F35-4A22-8569-35E849BBF999}" destId="{202B3E15-70F9-48C2-95EB-69C51BEA5370}" srcOrd="3" destOrd="0" presId="urn:microsoft.com/office/officeart/2005/8/layout/default"/>
    <dgm:cxn modelId="{C9FE97D1-B8CD-4A72-8147-0D752687F951}" type="presParOf" srcId="{B1B5ACF2-0F35-4A22-8569-35E849BBF999}" destId="{02C208FF-03D2-4A80-AD0D-E5E2B7FE83C8}" srcOrd="4" destOrd="0" presId="urn:microsoft.com/office/officeart/2005/8/layout/default"/>
    <dgm:cxn modelId="{7E2B605A-9CCB-48BD-A071-F9C1E2ADCD6E}" type="presParOf" srcId="{B1B5ACF2-0F35-4A22-8569-35E849BBF999}" destId="{86C47121-6FBC-4921-9A6E-528D08E18494}" srcOrd="5" destOrd="0" presId="urn:microsoft.com/office/officeart/2005/8/layout/default"/>
    <dgm:cxn modelId="{38B3ACFE-3E5C-4ED2-991D-29271290E883}" type="presParOf" srcId="{B1B5ACF2-0F35-4A22-8569-35E849BBF999}" destId="{13CB2565-01C4-404E-B420-E57A6FA1563D}" srcOrd="6" destOrd="0" presId="urn:microsoft.com/office/officeart/2005/8/layout/default"/>
    <dgm:cxn modelId="{E3A7649B-A05B-4B4F-9E4A-D53C7C1761F9}" type="presParOf" srcId="{B1B5ACF2-0F35-4A22-8569-35E849BBF999}" destId="{D3BAFE6A-595A-49DA-84F3-FA4F4601BB22}" srcOrd="7" destOrd="0" presId="urn:microsoft.com/office/officeart/2005/8/layout/default"/>
    <dgm:cxn modelId="{DBF3D291-4C9B-4116-95AC-398F58A72D69}" type="presParOf" srcId="{B1B5ACF2-0F35-4A22-8569-35E849BBF999}" destId="{0AD023EC-1995-4590-8C96-7761936168E5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DDE9CDC-3463-4935-8D7D-E84F0FBF2C6F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5FDEC3-3507-477C-A77D-C20AD9338EC3}">
      <dgm:prSet phldrT="[Text]"/>
      <dgm:spPr/>
      <dgm:t>
        <a:bodyPr/>
        <a:lstStyle/>
        <a:p>
          <a:r>
            <a:rPr lang="en-US" dirty="0" smtClean="0"/>
            <a:t>Health Apps</a:t>
          </a:r>
          <a:endParaRPr lang="en-US" dirty="0"/>
        </a:p>
      </dgm:t>
    </dgm:pt>
    <dgm:pt modelId="{C203DB31-C5A3-4C93-86CF-1D336D3021B7}" type="parTrans" cxnId="{F815FCA2-3F59-4F2B-8A4B-69A4600F1FDD}">
      <dgm:prSet/>
      <dgm:spPr/>
      <dgm:t>
        <a:bodyPr/>
        <a:lstStyle/>
        <a:p>
          <a:endParaRPr lang="en-US"/>
        </a:p>
      </dgm:t>
    </dgm:pt>
    <dgm:pt modelId="{68FB65D3-44FF-4BEA-B153-113C00A9B1AF}" type="sibTrans" cxnId="{F815FCA2-3F59-4F2B-8A4B-69A4600F1FDD}">
      <dgm:prSet/>
      <dgm:spPr/>
      <dgm:t>
        <a:bodyPr/>
        <a:lstStyle/>
        <a:p>
          <a:endParaRPr lang="en-US"/>
        </a:p>
      </dgm:t>
    </dgm:pt>
    <dgm:pt modelId="{60BB23A5-A981-4B96-9378-E40108A0FEEA}">
      <dgm:prSet phldrT="[Text]"/>
      <dgm:spPr/>
      <dgm:t>
        <a:bodyPr/>
        <a:lstStyle/>
        <a:p>
          <a:r>
            <a:rPr lang="en-US" dirty="0" smtClean="0"/>
            <a:t>Analytics</a:t>
          </a:r>
          <a:endParaRPr lang="en-US" dirty="0"/>
        </a:p>
      </dgm:t>
    </dgm:pt>
    <dgm:pt modelId="{0EC80776-FA0F-45AD-A232-6808C2D6F653}" type="parTrans" cxnId="{CE7E60D4-F162-40AC-B3C5-6DA435B41FC9}">
      <dgm:prSet/>
      <dgm:spPr/>
      <dgm:t>
        <a:bodyPr/>
        <a:lstStyle/>
        <a:p>
          <a:endParaRPr lang="en-US"/>
        </a:p>
      </dgm:t>
    </dgm:pt>
    <dgm:pt modelId="{EAE4A22B-B7AD-4C81-9815-EACBD7F47BBE}" type="sibTrans" cxnId="{CE7E60D4-F162-40AC-B3C5-6DA435B41FC9}">
      <dgm:prSet/>
      <dgm:spPr/>
      <dgm:t>
        <a:bodyPr/>
        <a:lstStyle/>
        <a:p>
          <a:endParaRPr lang="en-US"/>
        </a:p>
      </dgm:t>
    </dgm:pt>
    <dgm:pt modelId="{4B79F6F2-7AC9-4363-B2B9-552DB8EB2F95}">
      <dgm:prSet phldrT="[Text]"/>
      <dgm:spPr/>
      <dgm:t>
        <a:bodyPr/>
        <a:lstStyle/>
        <a:p>
          <a:r>
            <a:rPr lang="en-US" dirty="0" smtClean="0"/>
            <a:t>costs</a:t>
          </a:r>
          <a:endParaRPr lang="en-US" dirty="0"/>
        </a:p>
      </dgm:t>
    </dgm:pt>
    <dgm:pt modelId="{B4B0AD84-06CC-4A30-BEDE-5015E201C8EB}" type="parTrans" cxnId="{5B4F423D-8656-4B3B-906D-77D23315B19E}">
      <dgm:prSet/>
      <dgm:spPr/>
      <dgm:t>
        <a:bodyPr/>
        <a:lstStyle/>
        <a:p>
          <a:endParaRPr lang="en-US"/>
        </a:p>
      </dgm:t>
    </dgm:pt>
    <dgm:pt modelId="{D2802B79-1CD0-4BED-8B5B-59D81E82B8F6}" type="sibTrans" cxnId="{5B4F423D-8656-4B3B-906D-77D23315B19E}">
      <dgm:prSet/>
      <dgm:spPr/>
      <dgm:t>
        <a:bodyPr/>
        <a:lstStyle/>
        <a:p>
          <a:endParaRPr lang="en-US"/>
        </a:p>
      </dgm:t>
    </dgm:pt>
    <dgm:pt modelId="{EB78D133-E1F7-439F-8882-AD02BD02798B}">
      <dgm:prSet phldrT="[Text]"/>
      <dgm:spPr/>
      <dgm:t>
        <a:bodyPr/>
        <a:lstStyle/>
        <a:p>
          <a:r>
            <a:rPr lang="en-US" dirty="0" smtClean="0"/>
            <a:t>Risks/ Privacy </a:t>
          </a:r>
          <a:endParaRPr lang="en-US" dirty="0"/>
        </a:p>
      </dgm:t>
    </dgm:pt>
    <dgm:pt modelId="{D2908E9A-DC81-44C4-97F6-2E0447138061}" type="parTrans" cxnId="{661A95E0-76FA-42F6-A31D-1DEE2F4DD5FD}">
      <dgm:prSet/>
      <dgm:spPr/>
      <dgm:t>
        <a:bodyPr/>
        <a:lstStyle/>
        <a:p>
          <a:endParaRPr lang="en-US"/>
        </a:p>
      </dgm:t>
    </dgm:pt>
    <dgm:pt modelId="{00451FE4-6258-430C-A0AE-FBA80418FF9D}" type="sibTrans" cxnId="{661A95E0-76FA-42F6-A31D-1DEE2F4DD5FD}">
      <dgm:prSet/>
      <dgm:spPr/>
      <dgm:t>
        <a:bodyPr/>
        <a:lstStyle/>
        <a:p>
          <a:endParaRPr lang="en-US"/>
        </a:p>
      </dgm:t>
    </dgm:pt>
    <dgm:pt modelId="{D25AA45C-C84E-448A-8CC4-F9A80C008F24}">
      <dgm:prSet phldrT="[Text]"/>
      <dgm:spPr/>
      <dgm:t>
        <a:bodyPr/>
        <a:lstStyle/>
        <a:p>
          <a:r>
            <a:rPr lang="en-US" dirty="0" smtClean="0"/>
            <a:t>Artificial Intelligence</a:t>
          </a:r>
          <a:endParaRPr lang="en-US" dirty="0"/>
        </a:p>
      </dgm:t>
    </dgm:pt>
    <dgm:pt modelId="{4C206FF5-3F0A-4F0D-AB3F-CE8B4FC62A7C}" type="parTrans" cxnId="{2D220E2D-AFCD-435E-BD00-EAAC787BBCE9}">
      <dgm:prSet/>
      <dgm:spPr/>
      <dgm:t>
        <a:bodyPr/>
        <a:lstStyle/>
        <a:p>
          <a:endParaRPr lang="en-US"/>
        </a:p>
      </dgm:t>
    </dgm:pt>
    <dgm:pt modelId="{5E98FCC1-D27D-446A-944B-A44BBCAC2CE6}" type="sibTrans" cxnId="{2D220E2D-AFCD-435E-BD00-EAAC787BBCE9}">
      <dgm:prSet/>
      <dgm:spPr/>
      <dgm:t>
        <a:bodyPr/>
        <a:lstStyle/>
        <a:p>
          <a:endParaRPr lang="en-US"/>
        </a:p>
      </dgm:t>
    </dgm:pt>
    <dgm:pt modelId="{70337468-52BA-4A44-B838-B8A43D15D097}" type="pres">
      <dgm:prSet presAssocID="{ADDE9CDC-3463-4935-8D7D-E84F0FBF2C6F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4081C76-6C22-417B-BEA9-1A90B04D429F}" type="pres">
      <dgm:prSet presAssocID="{ADDE9CDC-3463-4935-8D7D-E84F0FBF2C6F}" presName="radial" presStyleCnt="0">
        <dgm:presLayoutVars>
          <dgm:animLvl val="ctr"/>
        </dgm:presLayoutVars>
      </dgm:prSet>
      <dgm:spPr/>
    </dgm:pt>
    <dgm:pt modelId="{F0013D42-B1AF-4B56-8A1E-AEF232732D2F}" type="pres">
      <dgm:prSet presAssocID="{A55FDEC3-3507-477C-A77D-C20AD9338EC3}" presName="centerShape" presStyleLbl="vennNode1" presStyleIdx="0" presStyleCnt="5"/>
      <dgm:spPr/>
      <dgm:t>
        <a:bodyPr/>
        <a:lstStyle/>
        <a:p>
          <a:endParaRPr lang="en-US"/>
        </a:p>
      </dgm:t>
    </dgm:pt>
    <dgm:pt modelId="{19ECC04D-E299-435B-B3F0-4CF03988B140}" type="pres">
      <dgm:prSet presAssocID="{60BB23A5-A981-4B96-9378-E40108A0FEEA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973DB3-C966-4D40-BE4A-A8F6D09168B5}" type="pres">
      <dgm:prSet presAssocID="{4B79F6F2-7AC9-4363-B2B9-552DB8EB2F95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51C4E2-90C2-46C2-A4CE-560F7D3C8AB6}" type="pres">
      <dgm:prSet presAssocID="{EB78D133-E1F7-439F-8882-AD02BD02798B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7DF94A-C6AC-418B-8A54-C1DF4B174005}" type="pres">
      <dgm:prSet presAssocID="{D25AA45C-C84E-448A-8CC4-F9A80C008F24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B537EF8-5190-42F3-9E82-1A5172800C73}" type="presOf" srcId="{D25AA45C-C84E-448A-8CC4-F9A80C008F24}" destId="{AC7DF94A-C6AC-418B-8A54-C1DF4B174005}" srcOrd="0" destOrd="0" presId="urn:microsoft.com/office/officeart/2005/8/layout/radial3"/>
    <dgm:cxn modelId="{D9B5677C-149C-47DC-8904-F57F1B13381B}" type="presOf" srcId="{EB78D133-E1F7-439F-8882-AD02BD02798B}" destId="{8A51C4E2-90C2-46C2-A4CE-560F7D3C8AB6}" srcOrd="0" destOrd="0" presId="urn:microsoft.com/office/officeart/2005/8/layout/radial3"/>
    <dgm:cxn modelId="{3E21094B-394E-44E2-8B26-893EA7E670C8}" type="presOf" srcId="{4B79F6F2-7AC9-4363-B2B9-552DB8EB2F95}" destId="{10973DB3-C966-4D40-BE4A-A8F6D09168B5}" srcOrd="0" destOrd="0" presId="urn:microsoft.com/office/officeart/2005/8/layout/radial3"/>
    <dgm:cxn modelId="{F815FCA2-3F59-4F2B-8A4B-69A4600F1FDD}" srcId="{ADDE9CDC-3463-4935-8D7D-E84F0FBF2C6F}" destId="{A55FDEC3-3507-477C-A77D-C20AD9338EC3}" srcOrd="0" destOrd="0" parTransId="{C203DB31-C5A3-4C93-86CF-1D336D3021B7}" sibTransId="{68FB65D3-44FF-4BEA-B153-113C00A9B1AF}"/>
    <dgm:cxn modelId="{C0FAC3EB-B6F3-4BC6-AB6A-1BCE5114F85A}" type="presOf" srcId="{ADDE9CDC-3463-4935-8D7D-E84F0FBF2C6F}" destId="{70337468-52BA-4A44-B838-B8A43D15D097}" srcOrd="0" destOrd="0" presId="urn:microsoft.com/office/officeart/2005/8/layout/radial3"/>
    <dgm:cxn modelId="{CE7E60D4-F162-40AC-B3C5-6DA435B41FC9}" srcId="{A55FDEC3-3507-477C-A77D-C20AD9338EC3}" destId="{60BB23A5-A981-4B96-9378-E40108A0FEEA}" srcOrd="0" destOrd="0" parTransId="{0EC80776-FA0F-45AD-A232-6808C2D6F653}" sibTransId="{EAE4A22B-B7AD-4C81-9815-EACBD7F47BBE}"/>
    <dgm:cxn modelId="{802F6316-99E0-4B65-BE5E-E6A3D1A6FC0A}" type="presOf" srcId="{A55FDEC3-3507-477C-A77D-C20AD9338EC3}" destId="{F0013D42-B1AF-4B56-8A1E-AEF232732D2F}" srcOrd="0" destOrd="0" presId="urn:microsoft.com/office/officeart/2005/8/layout/radial3"/>
    <dgm:cxn modelId="{2D220E2D-AFCD-435E-BD00-EAAC787BBCE9}" srcId="{A55FDEC3-3507-477C-A77D-C20AD9338EC3}" destId="{D25AA45C-C84E-448A-8CC4-F9A80C008F24}" srcOrd="3" destOrd="0" parTransId="{4C206FF5-3F0A-4F0D-AB3F-CE8B4FC62A7C}" sibTransId="{5E98FCC1-D27D-446A-944B-A44BBCAC2CE6}"/>
    <dgm:cxn modelId="{5B4F423D-8656-4B3B-906D-77D23315B19E}" srcId="{A55FDEC3-3507-477C-A77D-C20AD9338EC3}" destId="{4B79F6F2-7AC9-4363-B2B9-552DB8EB2F95}" srcOrd="1" destOrd="0" parTransId="{B4B0AD84-06CC-4A30-BEDE-5015E201C8EB}" sibTransId="{D2802B79-1CD0-4BED-8B5B-59D81E82B8F6}"/>
    <dgm:cxn modelId="{EF71DE15-FE29-444A-9FBE-53147321E51C}" type="presOf" srcId="{60BB23A5-A981-4B96-9378-E40108A0FEEA}" destId="{19ECC04D-E299-435B-B3F0-4CF03988B140}" srcOrd="0" destOrd="0" presId="urn:microsoft.com/office/officeart/2005/8/layout/radial3"/>
    <dgm:cxn modelId="{661A95E0-76FA-42F6-A31D-1DEE2F4DD5FD}" srcId="{A55FDEC3-3507-477C-A77D-C20AD9338EC3}" destId="{EB78D133-E1F7-439F-8882-AD02BD02798B}" srcOrd="2" destOrd="0" parTransId="{D2908E9A-DC81-44C4-97F6-2E0447138061}" sibTransId="{00451FE4-6258-430C-A0AE-FBA80418FF9D}"/>
    <dgm:cxn modelId="{39AD409A-6A1C-4699-89DE-E7C4EC8F41D5}" type="presParOf" srcId="{70337468-52BA-4A44-B838-B8A43D15D097}" destId="{B4081C76-6C22-417B-BEA9-1A90B04D429F}" srcOrd="0" destOrd="0" presId="urn:microsoft.com/office/officeart/2005/8/layout/radial3"/>
    <dgm:cxn modelId="{A0F5A918-ADB5-4081-B7E2-2AC6FA706E54}" type="presParOf" srcId="{B4081C76-6C22-417B-BEA9-1A90B04D429F}" destId="{F0013D42-B1AF-4B56-8A1E-AEF232732D2F}" srcOrd="0" destOrd="0" presId="urn:microsoft.com/office/officeart/2005/8/layout/radial3"/>
    <dgm:cxn modelId="{5F0D697F-BCBA-4812-8A38-75D1F56EC15D}" type="presParOf" srcId="{B4081C76-6C22-417B-BEA9-1A90B04D429F}" destId="{19ECC04D-E299-435B-B3F0-4CF03988B140}" srcOrd="1" destOrd="0" presId="urn:microsoft.com/office/officeart/2005/8/layout/radial3"/>
    <dgm:cxn modelId="{70DBC228-09F4-4CDD-B6A7-FC762AB809E9}" type="presParOf" srcId="{B4081C76-6C22-417B-BEA9-1A90B04D429F}" destId="{10973DB3-C966-4D40-BE4A-A8F6D09168B5}" srcOrd="2" destOrd="0" presId="urn:microsoft.com/office/officeart/2005/8/layout/radial3"/>
    <dgm:cxn modelId="{715BC4F2-9C4A-4F2D-A1AE-DEB53944E5D9}" type="presParOf" srcId="{B4081C76-6C22-417B-BEA9-1A90B04D429F}" destId="{8A51C4E2-90C2-46C2-A4CE-560F7D3C8AB6}" srcOrd="3" destOrd="0" presId="urn:microsoft.com/office/officeart/2005/8/layout/radial3"/>
    <dgm:cxn modelId="{D529582A-4A64-4AA8-A73E-1773E0E6ED3A}" type="presParOf" srcId="{B4081C76-6C22-417B-BEA9-1A90B04D429F}" destId="{AC7DF94A-C6AC-418B-8A54-C1DF4B174005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FC5B8CD-E392-4ECE-82BC-54FBD5949751}" type="doc">
      <dgm:prSet loTypeId="urn:microsoft.com/office/officeart/2011/layout/HexagonRadial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A2EA3B0-ED72-4AE7-888C-B1C9E4D06A7E}">
      <dgm:prSet phldrT="[Text]"/>
      <dgm:spPr/>
      <dgm:t>
        <a:bodyPr/>
        <a:lstStyle/>
        <a:p>
          <a:r>
            <a:rPr lang="en-US" dirty="0" smtClean="0"/>
            <a:t>CRAAP TEST</a:t>
          </a:r>
          <a:endParaRPr lang="en-US" dirty="0"/>
        </a:p>
      </dgm:t>
    </dgm:pt>
    <dgm:pt modelId="{0C874EF3-2AFE-44B5-8EA6-BC5D8BE8987C}" type="parTrans" cxnId="{CACB0205-DED6-48AC-A549-1E509265BC87}">
      <dgm:prSet/>
      <dgm:spPr/>
      <dgm:t>
        <a:bodyPr/>
        <a:lstStyle/>
        <a:p>
          <a:endParaRPr lang="en-US"/>
        </a:p>
      </dgm:t>
    </dgm:pt>
    <dgm:pt modelId="{A44A01B2-328B-4E86-9C9C-10F0050FDBD0}" type="sibTrans" cxnId="{CACB0205-DED6-48AC-A549-1E509265BC87}">
      <dgm:prSet/>
      <dgm:spPr/>
      <dgm:t>
        <a:bodyPr/>
        <a:lstStyle/>
        <a:p>
          <a:endParaRPr lang="en-US"/>
        </a:p>
      </dgm:t>
    </dgm:pt>
    <dgm:pt modelId="{8AF93A3A-086E-41C9-A969-D5A5D8EDC5AB}">
      <dgm:prSet phldrT="[Text]"/>
      <dgm:spPr/>
      <dgm:t>
        <a:bodyPr/>
        <a:lstStyle/>
        <a:p>
          <a:r>
            <a:rPr lang="en-US" dirty="0" smtClean="0"/>
            <a:t>Currency</a:t>
          </a:r>
          <a:endParaRPr lang="en-US" dirty="0"/>
        </a:p>
      </dgm:t>
    </dgm:pt>
    <dgm:pt modelId="{1ED0AB85-9B67-4DFD-B822-BFC92E62740F}" type="parTrans" cxnId="{D147FC04-FC73-46B8-83AD-460A2FE27DCE}">
      <dgm:prSet/>
      <dgm:spPr/>
      <dgm:t>
        <a:bodyPr/>
        <a:lstStyle/>
        <a:p>
          <a:endParaRPr lang="en-US"/>
        </a:p>
      </dgm:t>
    </dgm:pt>
    <dgm:pt modelId="{D470C60F-A678-4A8E-9357-7D947A6DEC1C}" type="sibTrans" cxnId="{D147FC04-FC73-46B8-83AD-460A2FE27DCE}">
      <dgm:prSet/>
      <dgm:spPr/>
      <dgm:t>
        <a:bodyPr/>
        <a:lstStyle/>
        <a:p>
          <a:endParaRPr lang="en-US"/>
        </a:p>
      </dgm:t>
    </dgm:pt>
    <dgm:pt modelId="{FBCC628A-092A-4BF8-A7D1-EC85C28C2935}">
      <dgm:prSet phldrT="[Text]"/>
      <dgm:spPr/>
      <dgm:t>
        <a:bodyPr/>
        <a:lstStyle/>
        <a:p>
          <a:r>
            <a:rPr lang="en-US" dirty="0" smtClean="0"/>
            <a:t>Relevance</a:t>
          </a:r>
          <a:endParaRPr lang="en-US" dirty="0"/>
        </a:p>
      </dgm:t>
    </dgm:pt>
    <dgm:pt modelId="{E7AEA869-6191-465D-B915-BE296E1DE64A}" type="parTrans" cxnId="{4BD639C2-1D2B-42D1-A07D-37FB41FC11E1}">
      <dgm:prSet/>
      <dgm:spPr/>
      <dgm:t>
        <a:bodyPr/>
        <a:lstStyle/>
        <a:p>
          <a:endParaRPr lang="en-US"/>
        </a:p>
      </dgm:t>
    </dgm:pt>
    <dgm:pt modelId="{D91DCBC5-CDB6-43A3-B57C-DD45DED27257}" type="sibTrans" cxnId="{4BD639C2-1D2B-42D1-A07D-37FB41FC11E1}">
      <dgm:prSet/>
      <dgm:spPr/>
      <dgm:t>
        <a:bodyPr/>
        <a:lstStyle/>
        <a:p>
          <a:endParaRPr lang="en-US"/>
        </a:p>
      </dgm:t>
    </dgm:pt>
    <dgm:pt modelId="{DB465DB2-0DEF-4D81-A949-569674DFA98C}">
      <dgm:prSet phldrT="[Text]"/>
      <dgm:spPr/>
      <dgm:t>
        <a:bodyPr/>
        <a:lstStyle/>
        <a:p>
          <a:r>
            <a:rPr lang="en-US" dirty="0" smtClean="0"/>
            <a:t>Authority</a:t>
          </a:r>
          <a:endParaRPr lang="en-US" dirty="0"/>
        </a:p>
      </dgm:t>
    </dgm:pt>
    <dgm:pt modelId="{DF97F03B-5EC9-40E4-A089-D7F9D11BD08D}" type="parTrans" cxnId="{9EB8E5B0-9E46-418A-9B22-D25C4ACD57AC}">
      <dgm:prSet/>
      <dgm:spPr/>
      <dgm:t>
        <a:bodyPr/>
        <a:lstStyle/>
        <a:p>
          <a:endParaRPr lang="en-US"/>
        </a:p>
      </dgm:t>
    </dgm:pt>
    <dgm:pt modelId="{CAE294C1-7A2A-4B67-9A12-6CF8009D88CB}" type="sibTrans" cxnId="{9EB8E5B0-9E46-418A-9B22-D25C4ACD57AC}">
      <dgm:prSet/>
      <dgm:spPr/>
      <dgm:t>
        <a:bodyPr/>
        <a:lstStyle/>
        <a:p>
          <a:endParaRPr lang="en-US"/>
        </a:p>
      </dgm:t>
    </dgm:pt>
    <dgm:pt modelId="{26AE3112-36CF-4843-AA9B-486F6D5848E1}">
      <dgm:prSet phldrT="[Text]"/>
      <dgm:spPr/>
      <dgm:t>
        <a:bodyPr/>
        <a:lstStyle/>
        <a:p>
          <a:r>
            <a:rPr lang="en-US" dirty="0" smtClean="0"/>
            <a:t>Accuracy</a:t>
          </a:r>
          <a:endParaRPr lang="en-US" dirty="0"/>
        </a:p>
      </dgm:t>
    </dgm:pt>
    <dgm:pt modelId="{95F67E0A-9E59-4A67-8650-BF5E1F709543}" type="parTrans" cxnId="{546987C5-E83B-4066-9D53-A1CD5A7165B8}">
      <dgm:prSet/>
      <dgm:spPr/>
      <dgm:t>
        <a:bodyPr/>
        <a:lstStyle/>
        <a:p>
          <a:endParaRPr lang="en-US"/>
        </a:p>
      </dgm:t>
    </dgm:pt>
    <dgm:pt modelId="{9C03BCF7-D01C-4839-96D5-B673BF5DB0A1}" type="sibTrans" cxnId="{546987C5-E83B-4066-9D53-A1CD5A7165B8}">
      <dgm:prSet/>
      <dgm:spPr/>
      <dgm:t>
        <a:bodyPr/>
        <a:lstStyle/>
        <a:p>
          <a:endParaRPr lang="en-US"/>
        </a:p>
      </dgm:t>
    </dgm:pt>
    <dgm:pt modelId="{B49D0888-EB5C-4116-882D-4C5789D10373}">
      <dgm:prSet phldrT="[Text]"/>
      <dgm:spPr/>
      <dgm:t>
        <a:bodyPr/>
        <a:lstStyle/>
        <a:p>
          <a:endParaRPr lang="en-US" dirty="0"/>
        </a:p>
      </dgm:t>
    </dgm:pt>
    <dgm:pt modelId="{E9C093CB-6F71-459C-93BD-DFFB8FEDF780}" type="parTrans" cxnId="{2AC5705D-07CF-4D9D-A7E0-ED85EAB3192C}">
      <dgm:prSet/>
      <dgm:spPr/>
      <dgm:t>
        <a:bodyPr/>
        <a:lstStyle/>
        <a:p>
          <a:endParaRPr lang="en-US"/>
        </a:p>
      </dgm:t>
    </dgm:pt>
    <dgm:pt modelId="{B5187BBE-5CE7-4ACC-9269-DB6CB2E1404B}" type="sibTrans" cxnId="{2AC5705D-07CF-4D9D-A7E0-ED85EAB3192C}">
      <dgm:prSet/>
      <dgm:spPr/>
      <dgm:t>
        <a:bodyPr/>
        <a:lstStyle/>
        <a:p>
          <a:endParaRPr lang="en-US"/>
        </a:p>
      </dgm:t>
    </dgm:pt>
    <dgm:pt modelId="{33AFA1D2-1F15-4932-A064-BF6232E10FE6}">
      <dgm:prSet phldrT="[Text]"/>
      <dgm:spPr/>
      <dgm:t>
        <a:bodyPr/>
        <a:lstStyle/>
        <a:p>
          <a:r>
            <a:rPr lang="en-US" dirty="0" smtClean="0"/>
            <a:t>Purpose</a:t>
          </a:r>
          <a:endParaRPr lang="en-US" dirty="0"/>
        </a:p>
      </dgm:t>
    </dgm:pt>
    <dgm:pt modelId="{B9F48475-EB69-42A3-B026-AF3CD5711936}" type="sibTrans" cxnId="{089E4413-EE33-46E8-B14E-1BDD03FE7500}">
      <dgm:prSet/>
      <dgm:spPr/>
      <dgm:t>
        <a:bodyPr/>
        <a:lstStyle/>
        <a:p>
          <a:endParaRPr lang="en-US"/>
        </a:p>
      </dgm:t>
    </dgm:pt>
    <dgm:pt modelId="{959DBAC7-5E5F-4AA3-8711-B2DA4648D65B}" type="parTrans" cxnId="{089E4413-EE33-46E8-B14E-1BDD03FE7500}">
      <dgm:prSet/>
      <dgm:spPr/>
      <dgm:t>
        <a:bodyPr/>
        <a:lstStyle/>
        <a:p>
          <a:endParaRPr lang="en-US"/>
        </a:p>
      </dgm:t>
    </dgm:pt>
    <dgm:pt modelId="{D2AD859F-E99D-43CC-A3E0-4A2309CC9098}" type="pres">
      <dgm:prSet presAssocID="{4FC5B8CD-E392-4ECE-82BC-54FBD5949751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E98ABB7-FE1C-4A6C-83F7-F87D22A91E55}" type="pres">
      <dgm:prSet presAssocID="{4A2EA3B0-ED72-4AE7-888C-B1C9E4D06A7E}" presName="Parent" presStyleLbl="node0" presStyleIdx="0" presStyleCnt="1" custLinFactNeighborX="-2438" custLinFactNeighborY="-2809">
        <dgm:presLayoutVars>
          <dgm:chMax val="6"/>
          <dgm:chPref val="6"/>
        </dgm:presLayoutVars>
      </dgm:prSet>
      <dgm:spPr/>
      <dgm:t>
        <a:bodyPr/>
        <a:lstStyle/>
        <a:p>
          <a:endParaRPr lang="en-US"/>
        </a:p>
      </dgm:t>
    </dgm:pt>
    <dgm:pt modelId="{617BD59D-C976-429F-B9FF-194EB5A3769D}" type="pres">
      <dgm:prSet presAssocID="{8AF93A3A-086E-41C9-A969-D5A5D8EDC5AB}" presName="Accent1" presStyleCnt="0"/>
      <dgm:spPr/>
    </dgm:pt>
    <dgm:pt modelId="{21F5A646-625D-48A7-A34E-5BD65B5217E2}" type="pres">
      <dgm:prSet presAssocID="{8AF93A3A-086E-41C9-A969-D5A5D8EDC5AB}" presName="Accent" presStyleLbl="bgShp" presStyleIdx="0" presStyleCnt="6"/>
      <dgm:spPr/>
    </dgm:pt>
    <dgm:pt modelId="{03C971F4-7269-4371-B852-0CA0A403A93E}" type="pres">
      <dgm:prSet presAssocID="{8AF93A3A-086E-41C9-A969-D5A5D8EDC5AB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DBAB29-C6BC-48D2-96FD-B3F4A636F871}" type="pres">
      <dgm:prSet presAssocID="{FBCC628A-092A-4BF8-A7D1-EC85C28C2935}" presName="Accent2" presStyleCnt="0"/>
      <dgm:spPr/>
    </dgm:pt>
    <dgm:pt modelId="{43C523B6-8022-48CC-B7D3-BCBBBC7801C6}" type="pres">
      <dgm:prSet presAssocID="{FBCC628A-092A-4BF8-A7D1-EC85C28C2935}" presName="Accent" presStyleLbl="bgShp" presStyleIdx="1" presStyleCnt="6"/>
      <dgm:spPr/>
    </dgm:pt>
    <dgm:pt modelId="{99871CD4-8EAB-4FE7-9240-B43A09DF46A1}" type="pres">
      <dgm:prSet presAssocID="{FBCC628A-092A-4BF8-A7D1-EC85C28C2935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D96DC2-FAA2-427A-96B5-52AE758DB6E1}" type="pres">
      <dgm:prSet presAssocID="{DB465DB2-0DEF-4D81-A949-569674DFA98C}" presName="Accent3" presStyleCnt="0"/>
      <dgm:spPr/>
    </dgm:pt>
    <dgm:pt modelId="{70080BC0-0DE8-4CDD-A376-29B73C4A0D5D}" type="pres">
      <dgm:prSet presAssocID="{DB465DB2-0DEF-4D81-A949-569674DFA98C}" presName="Accent" presStyleLbl="bgShp" presStyleIdx="2" presStyleCnt="6"/>
      <dgm:spPr/>
    </dgm:pt>
    <dgm:pt modelId="{FEA8BA75-C594-4CA9-A8B6-63DA331103FC}" type="pres">
      <dgm:prSet presAssocID="{DB465DB2-0DEF-4D81-A949-569674DFA98C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6912CD-A066-4976-85F3-0D18DF24484C}" type="pres">
      <dgm:prSet presAssocID="{26AE3112-36CF-4843-AA9B-486F6D5848E1}" presName="Accent4" presStyleCnt="0"/>
      <dgm:spPr/>
    </dgm:pt>
    <dgm:pt modelId="{2F7ACFBB-9DD3-402C-BDE4-01E5FC36D45B}" type="pres">
      <dgm:prSet presAssocID="{26AE3112-36CF-4843-AA9B-486F6D5848E1}" presName="Accent" presStyleLbl="bgShp" presStyleIdx="3" presStyleCnt="6"/>
      <dgm:spPr/>
    </dgm:pt>
    <dgm:pt modelId="{107BEE5B-0A72-4DAC-91EE-8548F9BD6A69}" type="pres">
      <dgm:prSet presAssocID="{26AE3112-36CF-4843-AA9B-486F6D5848E1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A33A0A-8823-4336-A07E-8BB19BB60EE1}" type="pres">
      <dgm:prSet presAssocID="{33AFA1D2-1F15-4932-A064-BF6232E10FE6}" presName="Accent5" presStyleCnt="0"/>
      <dgm:spPr/>
    </dgm:pt>
    <dgm:pt modelId="{979775CE-35CB-44FF-ABB5-50DFDB1EB8A5}" type="pres">
      <dgm:prSet presAssocID="{33AFA1D2-1F15-4932-A064-BF6232E10FE6}" presName="Accent" presStyleLbl="bgShp" presStyleIdx="4" presStyleCnt="6"/>
      <dgm:spPr/>
    </dgm:pt>
    <dgm:pt modelId="{B1047108-1612-4CCE-80ED-0FA0167C31AD}" type="pres">
      <dgm:prSet presAssocID="{33AFA1D2-1F15-4932-A064-BF6232E10FE6}" presName="Child5" presStyleLbl="node1" presStyleIdx="4" presStyleCnt="6" custLinFactNeighborX="913" custLinFactNeighborY="-47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435145-0F67-4FCA-A130-300BCD81D735}" type="pres">
      <dgm:prSet presAssocID="{B49D0888-EB5C-4116-882D-4C5789D10373}" presName="Accent6" presStyleCnt="0"/>
      <dgm:spPr/>
    </dgm:pt>
    <dgm:pt modelId="{452A4F10-7990-4B0A-B81F-87C6DE38860A}" type="pres">
      <dgm:prSet presAssocID="{B49D0888-EB5C-4116-882D-4C5789D10373}" presName="Accent" presStyleLbl="bgShp" presStyleIdx="5" presStyleCnt="6"/>
      <dgm:spPr/>
    </dgm:pt>
    <dgm:pt modelId="{AB1B99E3-3426-4216-AF93-AC5E68FAE11F}" type="pres">
      <dgm:prSet presAssocID="{B49D0888-EB5C-4116-882D-4C5789D10373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40CA892-31D6-4F9C-A70C-0F13BCEDF7A5}" type="presOf" srcId="{4FC5B8CD-E392-4ECE-82BC-54FBD5949751}" destId="{D2AD859F-E99D-43CC-A3E0-4A2309CC9098}" srcOrd="0" destOrd="0" presId="urn:microsoft.com/office/officeart/2011/layout/HexagonRadial"/>
    <dgm:cxn modelId="{D147FC04-FC73-46B8-83AD-460A2FE27DCE}" srcId="{4A2EA3B0-ED72-4AE7-888C-B1C9E4D06A7E}" destId="{8AF93A3A-086E-41C9-A969-D5A5D8EDC5AB}" srcOrd="0" destOrd="0" parTransId="{1ED0AB85-9B67-4DFD-B822-BFC92E62740F}" sibTransId="{D470C60F-A678-4A8E-9357-7D947A6DEC1C}"/>
    <dgm:cxn modelId="{1C756E6D-2B82-4C65-9AF2-55B8246B98C1}" type="presOf" srcId="{26AE3112-36CF-4843-AA9B-486F6D5848E1}" destId="{107BEE5B-0A72-4DAC-91EE-8548F9BD6A69}" srcOrd="0" destOrd="0" presId="urn:microsoft.com/office/officeart/2011/layout/HexagonRadial"/>
    <dgm:cxn modelId="{504B5E5F-20EF-4535-88F5-06C2A4E1B741}" type="presOf" srcId="{4A2EA3B0-ED72-4AE7-888C-B1C9E4D06A7E}" destId="{DE98ABB7-FE1C-4A6C-83F7-F87D22A91E55}" srcOrd="0" destOrd="0" presId="urn:microsoft.com/office/officeart/2011/layout/HexagonRadial"/>
    <dgm:cxn modelId="{2AC5705D-07CF-4D9D-A7E0-ED85EAB3192C}" srcId="{4A2EA3B0-ED72-4AE7-888C-B1C9E4D06A7E}" destId="{B49D0888-EB5C-4116-882D-4C5789D10373}" srcOrd="5" destOrd="0" parTransId="{E9C093CB-6F71-459C-93BD-DFFB8FEDF780}" sibTransId="{B5187BBE-5CE7-4ACC-9269-DB6CB2E1404B}"/>
    <dgm:cxn modelId="{089E4413-EE33-46E8-B14E-1BDD03FE7500}" srcId="{4A2EA3B0-ED72-4AE7-888C-B1C9E4D06A7E}" destId="{33AFA1D2-1F15-4932-A064-BF6232E10FE6}" srcOrd="4" destOrd="0" parTransId="{959DBAC7-5E5F-4AA3-8711-B2DA4648D65B}" sibTransId="{B9F48475-EB69-42A3-B026-AF3CD5711936}"/>
    <dgm:cxn modelId="{9EB8E5B0-9E46-418A-9B22-D25C4ACD57AC}" srcId="{4A2EA3B0-ED72-4AE7-888C-B1C9E4D06A7E}" destId="{DB465DB2-0DEF-4D81-A949-569674DFA98C}" srcOrd="2" destOrd="0" parTransId="{DF97F03B-5EC9-40E4-A089-D7F9D11BD08D}" sibTransId="{CAE294C1-7A2A-4B67-9A12-6CF8009D88CB}"/>
    <dgm:cxn modelId="{4BD639C2-1D2B-42D1-A07D-37FB41FC11E1}" srcId="{4A2EA3B0-ED72-4AE7-888C-B1C9E4D06A7E}" destId="{FBCC628A-092A-4BF8-A7D1-EC85C28C2935}" srcOrd="1" destOrd="0" parTransId="{E7AEA869-6191-465D-B915-BE296E1DE64A}" sibTransId="{D91DCBC5-CDB6-43A3-B57C-DD45DED27257}"/>
    <dgm:cxn modelId="{7B715A62-53E6-45D1-8B68-B9DF58B11B30}" type="presOf" srcId="{33AFA1D2-1F15-4932-A064-BF6232E10FE6}" destId="{B1047108-1612-4CCE-80ED-0FA0167C31AD}" srcOrd="0" destOrd="0" presId="urn:microsoft.com/office/officeart/2011/layout/HexagonRadial"/>
    <dgm:cxn modelId="{DF1B5744-2FCC-4B29-BB42-D9D7F6A918DD}" type="presOf" srcId="{B49D0888-EB5C-4116-882D-4C5789D10373}" destId="{AB1B99E3-3426-4216-AF93-AC5E68FAE11F}" srcOrd="0" destOrd="0" presId="urn:microsoft.com/office/officeart/2011/layout/HexagonRadial"/>
    <dgm:cxn modelId="{55A288A9-F990-4E1C-8428-AC81CBF46846}" type="presOf" srcId="{8AF93A3A-086E-41C9-A969-D5A5D8EDC5AB}" destId="{03C971F4-7269-4371-B852-0CA0A403A93E}" srcOrd="0" destOrd="0" presId="urn:microsoft.com/office/officeart/2011/layout/HexagonRadial"/>
    <dgm:cxn modelId="{CACB0205-DED6-48AC-A549-1E509265BC87}" srcId="{4FC5B8CD-E392-4ECE-82BC-54FBD5949751}" destId="{4A2EA3B0-ED72-4AE7-888C-B1C9E4D06A7E}" srcOrd="0" destOrd="0" parTransId="{0C874EF3-2AFE-44B5-8EA6-BC5D8BE8987C}" sibTransId="{A44A01B2-328B-4E86-9C9C-10F0050FDBD0}"/>
    <dgm:cxn modelId="{F1296C06-DAB1-4ED1-B657-E9E01B7E22CB}" type="presOf" srcId="{DB465DB2-0DEF-4D81-A949-569674DFA98C}" destId="{FEA8BA75-C594-4CA9-A8B6-63DA331103FC}" srcOrd="0" destOrd="0" presId="urn:microsoft.com/office/officeart/2011/layout/HexagonRadial"/>
    <dgm:cxn modelId="{06A7CF75-535C-49DE-8B22-EFF5B0800CC2}" type="presOf" srcId="{FBCC628A-092A-4BF8-A7D1-EC85C28C2935}" destId="{99871CD4-8EAB-4FE7-9240-B43A09DF46A1}" srcOrd="0" destOrd="0" presId="urn:microsoft.com/office/officeart/2011/layout/HexagonRadial"/>
    <dgm:cxn modelId="{546987C5-E83B-4066-9D53-A1CD5A7165B8}" srcId="{4A2EA3B0-ED72-4AE7-888C-B1C9E4D06A7E}" destId="{26AE3112-36CF-4843-AA9B-486F6D5848E1}" srcOrd="3" destOrd="0" parTransId="{95F67E0A-9E59-4A67-8650-BF5E1F709543}" sibTransId="{9C03BCF7-D01C-4839-96D5-B673BF5DB0A1}"/>
    <dgm:cxn modelId="{B5C877A9-2291-47D1-BDCC-64CE0D6F6523}" type="presParOf" srcId="{D2AD859F-E99D-43CC-A3E0-4A2309CC9098}" destId="{DE98ABB7-FE1C-4A6C-83F7-F87D22A91E55}" srcOrd="0" destOrd="0" presId="urn:microsoft.com/office/officeart/2011/layout/HexagonRadial"/>
    <dgm:cxn modelId="{87A932F5-6262-4D55-A637-AD23F9FD4B57}" type="presParOf" srcId="{D2AD859F-E99D-43CC-A3E0-4A2309CC9098}" destId="{617BD59D-C976-429F-B9FF-194EB5A3769D}" srcOrd="1" destOrd="0" presId="urn:microsoft.com/office/officeart/2011/layout/HexagonRadial"/>
    <dgm:cxn modelId="{552061B8-3503-431E-9A9C-CD0A7C4A768E}" type="presParOf" srcId="{617BD59D-C976-429F-B9FF-194EB5A3769D}" destId="{21F5A646-625D-48A7-A34E-5BD65B5217E2}" srcOrd="0" destOrd="0" presId="urn:microsoft.com/office/officeart/2011/layout/HexagonRadial"/>
    <dgm:cxn modelId="{E96626E2-5005-4099-B8EA-288AC6363C92}" type="presParOf" srcId="{D2AD859F-E99D-43CC-A3E0-4A2309CC9098}" destId="{03C971F4-7269-4371-B852-0CA0A403A93E}" srcOrd="2" destOrd="0" presId="urn:microsoft.com/office/officeart/2011/layout/HexagonRadial"/>
    <dgm:cxn modelId="{100488DD-C3F5-4E86-AE04-7FF8D49E9BF1}" type="presParOf" srcId="{D2AD859F-E99D-43CC-A3E0-4A2309CC9098}" destId="{68DBAB29-C6BC-48D2-96FD-B3F4A636F871}" srcOrd="3" destOrd="0" presId="urn:microsoft.com/office/officeart/2011/layout/HexagonRadial"/>
    <dgm:cxn modelId="{6E89E5E6-4FA4-40B6-98CF-4616C2A9923B}" type="presParOf" srcId="{68DBAB29-C6BC-48D2-96FD-B3F4A636F871}" destId="{43C523B6-8022-48CC-B7D3-BCBBBC7801C6}" srcOrd="0" destOrd="0" presId="urn:microsoft.com/office/officeart/2011/layout/HexagonRadial"/>
    <dgm:cxn modelId="{4BC9E3DD-8956-4640-9A50-9AA47042BB91}" type="presParOf" srcId="{D2AD859F-E99D-43CC-A3E0-4A2309CC9098}" destId="{99871CD4-8EAB-4FE7-9240-B43A09DF46A1}" srcOrd="4" destOrd="0" presId="urn:microsoft.com/office/officeart/2011/layout/HexagonRadial"/>
    <dgm:cxn modelId="{0DCCAC95-9D4B-446D-852F-9BA8FA68E64F}" type="presParOf" srcId="{D2AD859F-E99D-43CC-A3E0-4A2309CC9098}" destId="{B5D96DC2-FAA2-427A-96B5-52AE758DB6E1}" srcOrd="5" destOrd="0" presId="urn:microsoft.com/office/officeart/2011/layout/HexagonRadial"/>
    <dgm:cxn modelId="{C5BB1840-7E90-46C3-AE59-A5418AB2CA25}" type="presParOf" srcId="{B5D96DC2-FAA2-427A-96B5-52AE758DB6E1}" destId="{70080BC0-0DE8-4CDD-A376-29B73C4A0D5D}" srcOrd="0" destOrd="0" presId="urn:microsoft.com/office/officeart/2011/layout/HexagonRadial"/>
    <dgm:cxn modelId="{1105E10F-79C9-4FEB-AAE9-D34218316BBE}" type="presParOf" srcId="{D2AD859F-E99D-43CC-A3E0-4A2309CC9098}" destId="{FEA8BA75-C594-4CA9-A8B6-63DA331103FC}" srcOrd="6" destOrd="0" presId="urn:microsoft.com/office/officeart/2011/layout/HexagonRadial"/>
    <dgm:cxn modelId="{53EAA113-FB43-4D94-8F37-710FAA0E20D6}" type="presParOf" srcId="{D2AD859F-E99D-43CC-A3E0-4A2309CC9098}" destId="{DA6912CD-A066-4976-85F3-0D18DF24484C}" srcOrd="7" destOrd="0" presId="urn:microsoft.com/office/officeart/2011/layout/HexagonRadial"/>
    <dgm:cxn modelId="{3C7573B5-461D-4B25-94FF-BA3B65C43D84}" type="presParOf" srcId="{DA6912CD-A066-4976-85F3-0D18DF24484C}" destId="{2F7ACFBB-9DD3-402C-BDE4-01E5FC36D45B}" srcOrd="0" destOrd="0" presId="urn:microsoft.com/office/officeart/2011/layout/HexagonRadial"/>
    <dgm:cxn modelId="{5F4D2C89-2D9A-402D-A910-152453F93011}" type="presParOf" srcId="{D2AD859F-E99D-43CC-A3E0-4A2309CC9098}" destId="{107BEE5B-0A72-4DAC-91EE-8548F9BD6A69}" srcOrd="8" destOrd="0" presId="urn:microsoft.com/office/officeart/2011/layout/HexagonRadial"/>
    <dgm:cxn modelId="{A36BCA6E-9691-42DF-8DC9-E0E0E767651E}" type="presParOf" srcId="{D2AD859F-E99D-43CC-A3E0-4A2309CC9098}" destId="{67A33A0A-8823-4336-A07E-8BB19BB60EE1}" srcOrd="9" destOrd="0" presId="urn:microsoft.com/office/officeart/2011/layout/HexagonRadial"/>
    <dgm:cxn modelId="{F0B422B6-C47E-4AFC-B3AF-C801D6BC27AB}" type="presParOf" srcId="{67A33A0A-8823-4336-A07E-8BB19BB60EE1}" destId="{979775CE-35CB-44FF-ABB5-50DFDB1EB8A5}" srcOrd="0" destOrd="0" presId="urn:microsoft.com/office/officeart/2011/layout/HexagonRadial"/>
    <dgm:cxn modelId="{001D0CE8-F55C-44A3-AB56-07502FCA0F9F}" type="presParOf" srcId="{D2AD859F-E99D-43CC-A3E0-4A2309CC9098}" destId="{B1047108-1612-4CCE-80ED-0FA0167C31AD}" srcOrd="10" destOrd="0" presId="urn:microsoft.com/office/officeart/2011/layout/HexagonRadial"/>
    <dgm:cxn modelId="{CDB4B50F-091F-43F3-A632-B5092615F7A5}" type="presParOf" srcId="{D2AD859F-E99D-43CC-A3E0-4A2309CC9098}" destId="{D6435145-0F67-4FCA-A130-300BCD81D735}" srcOrd="11" destOrd="0" presId="urn:microsoft.com/office/officeart/2011/layout/HexagonRadial"/>
    <dgm:cxn modelId="{6BC80292-FA83-4AA8-A41E-E9F9EEB3D773}" type="presParOf" srcId="{D6435145-0F67-4FCA-A130-300BCD81D735}" destId="{452A4F10-7990-4B0A-B81F-87C6DE38860A}" srcOrd="0" destOrd="0" presId="urn:microsoft.com/office/officeart/2011/layout/HexagonRadial"/>
    <dgm:cxn modelId="{A8B4FFB9-D82E-4F1F-8B6A-DBE2D8F1B4FA}" type="presParOf" srcId="{D2AD859F-E99D-43CC-A3E0-4A2309CC9098}" destId="{AB1B99E3-3426-4216-AF93-AC5E68FAE11F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DEA9D8A-6CCA-4238-974E-10EFC4D4E2D9}" type="doc">
      <dgm:prSet loTypeId="urn:microsoft.com/office/officeart/2011/layout/HexagonRadial" loCatId="cycle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A00FB3A-E6CA-4A85-BE45-B3C961758318}">
      <dgm:prSet phldrT="[Text]"/>
      <dgm:spPr/>
      <dgm:t>
        <a:bodyPr/>
        <a:lstStyle/>
        <a:p>
          <a:r>
            <a:rPr lang="en-US" dirty="0" smtClean="0"/>
            <a:t>Always Reference Sources </a:t>
          </a:r>
          <a:endParaRPr lang="en-US" dirty="0"/>
        </a:p>
      </dgm:t>
    </dgm:pt>
    <dgm:pt modelId="{5DE2BE07-AE10-4F41-A5CE-F04278B3C3FB}" type="parTrans" cxnId="{1CF34B57-6D7A-4CC7-9DE1-4B7F6D162A1E}">
      <dgm:prSet/>
      <dgm:spPr/>
      <dgm:t>
        <a:bodyPr/>
        <a:lstStyle/>
        <a:p>
          <a:endParaRPr lang="en-US"/>
        </a:p>
      </dgm:t>
    </dgm:pt>
    <dgm:pt modelId="{D3697572-E5CB-4CDD-BCC9-705BE3450111}" type="sibTrans" cxnId="{1CF34B57-6D7A-4CC7-9DE1-4B7F6D162A1E}">
      <dgm:prSet/>
      <dgm:spPr/>
      <dgm:t>
        <a:bodyPr/>
        <a:lstStyle/>
        <a:p>
          <a:endParaRPr lang="en-US"/>
        </a:p>
      </dgm:t>
    </dgm:pt>
    <dgm:pt modelId="{A0AAAE1F-94D9-4870-9DCD-5CD36B754153}">
      <dgm:prSet phldrT="[Text]"/>
      <dgm:spPr/>
      <dgm:t>
        <a:bodyPr/>
        <a:lstStyle/>
        <a:p>
          <a:r>
            <a:rPr lang="en-US" dirty="0" smtClean="0"/>
            <a:t>Define scope of Topic</a:t>
          </a:r>
          <a:endParaRPr lang="en-US" dirty="0"/>
        </a:p>
      </dgm:t>
    </dgm:pt>
    <dgm:pt modelId="{CA9FA80A-4336-4ACF-8529-C4DAB10A43BB}" type="parTrans" cxnId="{C2BDEC39-62D8-44CF-B71B-3A6A7AF9155E}">
      <dgm:prSet/>
      <dgm:spPr/>
      <dgm:t>
        <a:bodyPr/>
        <a:lstStyle/>
        <a:p>
          <a:endParaRPr lang="en-US"/>
        </a:p>
      </dgm:t>
    </dgm:pt>
    <dgm:pt modelId="{96FD50D2-23F4-428B-B03F-97B5B3376E74}" type="sibTrans" cxnId="{C2BDEC39-62D8-44CF-B71B-3A6A7AF9155E}">
      <dgm:prSet/>
      <dgm:spPr/>
      <dgm:t>
        <a:bodyPr/>
        <a:lstStyle/>
        <a:p>
          <a:endParaRPr lang="en-US"/>
        </a:p>
      </dgm:t>
    </dgm:pt>
    <dgm:pt modelId="{D82185F9-7353-45E7-AC79-3029E4AC2B72}">
      <dgm:prSet phldrT="[Text]"/>
      <dgm:spPr/>
      <dgm:t>
        <a:bodyPr/>
        <a:lstStyle/>
        <a:p>
          <a:r>
            <a:rPr lang="en-US" dirty="0" smtClean="0"/>
            <a:t>Think what resources to use</a:t>
          </a:r>
          <a:endParaRPr lang="en-US" dirty="0"/>
        </a:p>
      </dgm:t>
    </dgm:pt>
    <dgm:pt modelId="{EFBEE7C3-A486-4ECD-8AC3-8DF9CA003AA6}" type="parTrans" cxnId="{42BE43E0-1DD4-4A77-8976-AFC68DFF6B6E}">
      <dgm:prSet/>
      <dgm:spPr/>
      <dgm:t>
        <a:bodyPr/>
        <a:lstStyle/>
        <a:p>
          <a:endParaRPr lang="en-US"/>
        </a:p>
      </dgm:t>
    </dgm:pt>
    <dgm:pt modelId="{A9273857-F020-4464-A58E-6A3FDC0D41B1}" type="sibTrans" cxnId="{42BE43E0-1DD4-4A77-8976-AFC68DFF6B6E}">
      <dgm:prSet/>
      <dgm:spPr/>
      <dgm:t>
        <a:bodyPr/>
        <a:lstStyle/>
        <a:p>
          <a:endParaRPr lang="en-US"/>
        </a:p>
      </dgm:t>
    </dgm:pt>
    <dgm:pt modelId="{D8F8B61C-2EE0-461E-A61E-5D1BCECE7E84}">
      <dgm:prSet phldrT="[Text]"/>
      <dgm:spPr/>
      <dgm:t>
        <a:bodyPr/>
        <a:lstStyle/>
        <a:p>
          <a:r>
            <a:rPr lang="en-US" dirty="0" smtClean="0"/>
            <a:t>Develop a Research Strategy </a:t>
          </a:r>
          <a:endParaRPr lang="en-US" dirty="0"/>
        </a:p>
      </dgm:t>
    </dgm:pt>
    <dgm:pt modelId="{EA87F554-1C45-4976-BFDF-5E93AFCEB4D1}" type="parTrans" cxnId="{45C6B329-2D6D-4C6F-B54C-445C96F85898}">
      <dgm:prSet/>
      <dgm:spPr/>
      <dgm:t>
        <a:bodyPr/>
        <a:lstStyle/>
        <a:p>
          <a:endParaRPr lang="en-US"/>
        </a:p>
      </dgm:t>
    </dgm:pt>
    <dgm:pt modelId="{C4FBCA17-A573-4828-AE58-9597C6E5BDFE}" type="sibTrans" cxnId="{45C6B329-2D6D-4C6F-B54C-445C96F85898}">
      <dgm:prSet/>
      <dgm:spPr/>
      <dgm:t>
        <a:bodyPr/>
        <a:lstStyle/>
        <a:p>
          <a:endParaRPr lang="en-US"/>
        </a:p>
      </dgm:t>
    </dgm:pt>
    <dgm:pt modelId="{49EEA5B9-1C4F-4346-BD1B-B6C45DA7AE25}">
      <dgm:prSet phldrT="[Text]"/>
      <dgm:spPr/>
      <dgm:t>
        <a:bodyPr/>
        <a:lstStyle/>
        <a:p>
          <a:r>
            <a:rPr lang="en-US" dirty="0" smtClean="0"/>
            <a:t>Use Boolean Search Techniques</a:t>
          </a:r>
          <a:endParaRPr lang="en-US" dirty="0"/>
        </a:p>
      </dgm:t>
    </dgm:pt>
    <dgm:pt modelId="{BE222274-4941-4D2C-B595-0DEC5B0C5EF6}" type="parTrans" cxnId="{045293F7-E19C-4B1E-814B-7B6ECD59187C}">
      <dgm:prSet/>
      <dgm:spPr/>
      <dgm:t>
        <a:bodyPr/>
        <a:lstStyle/>
        <a:p>
          <a:endParaRPr lang="en-US"/>
        </a:p>
      </dgm:t>
    </dgm:pt>
    <dgm:pt modelId="{75A337CD-DB24-4F19-A1DA-9E50A6682272}" type="sibTrans" cxnId="{045293F7-E19C-4B1E-814B-7B6ECD59187C}">
      <dgm:prSet/>
      <dgm:spPr/>
      <dgm:t>
        <a:bodyPr/>
        <a:lstStyle/>
        <a:p>
          <a:endParaRPr lang="en-US"/>
        </a:p>
      </dgm:t>
    </dgm:pt>
    <dgm:pt modelId="{A6F128AA-1CA5-4563-BF08-7362F3C0C584}">
      <dgm:prSet phldrT="[Text]"/>
      <dgm:spPr/>
      <dgm:t>
        <a:bodyPr/>
        <a:lstStyle/>
        <a:p>
          <a:r>
            <a:rPr lang="en-US" dirty="0" smtClean="0"/>
            <a:t>Critically Evaluate Results </a:t>
          </a:r>
          <a:endParaRPr lang="en-US" dirty="0"/>
        </a:p>
      </dgm:t>
    </dgm:pt>
    <dgm:pt modelId="{45452C60-1C12-43AF-9A31-383838B126F8}" type="parTrans" cxnId="{46AE3C6C-C6D2-4D5D-BE91-0C280721C9A7}">
      <dgm:prSet/>
      <dgm:spPr/>
      <dgm:t>
        <a:bodyPr/>
        <a:lstStyle/>
        <a:p>
          <a:endParaRPr lang="en-US"/>
        </a:p>
      </dgm:t>
    </dgm:pt>
    <dgm:pt modelId="{BAB10435-56ED-4315-A560-4BF54F1D432D}" type="sibTrans" cxnId="{46AE3C6C-C6D2-4D5D-BE91-0C280721C9A7}">
      <dgm:prSet/>
      <dgm:spPr/>
      <dgm:t>
        <a:bodyPr/>
        <a:lstStyle/>
        <a:p>
          <a:endParaRPr lang="en-US"/>
        </a:p>
      </dgm:t>
    </dgm:pt>
    <dgm:pt modelId="{78B8236A-4110-402C-A11D-45160988D851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 smtClean="0"/>
            <a:t>Use Reference Management Software </a:t>
          </a:r>
          <a:endParaRPr lang="en-US" dirty="0"/>
        </a:p>
      </dgm:t>
    </dgm:pt>
    <dgm:pt modelId="{D7AC08FA-0059-49D4-84A2-E8678D668E33}" type="parTrans" cxnId="{47EE6B3C-C038-4021-AE27-EBD3C765D2A6}">
      <dgm:prSet/>
      <dgm:spPr/>
      <dgm:t>
        <a:bodyPr/>
        <a:lstStyle/>
        <a:p>
          <a:endParaRPr lang="en-US"/>
        </a:p>
      </dgm:t>
    </dgm:pt>
    <dgm:pt modelId="{95965F95-CDD4-4542-A55A-3158CB664147}" type="sibTrans" cxnId="{47EE6B3C-C038-4021-AE27-EBD3C765D2A6}">
      <dgm:prSet/>
      <dgm:spPr/>
      <dgm:t>
        <a:bodyPr/>
        <a:lstStyle/>
        <a:p>
          <a:endParaRPr lang="en-US"/>
        </a:p>
      </dgm:t>
    </dgm:pt>
    <dgm:pt modelId="{4F313E11-EF79-45C5-A3CE-BC02DBFF0769}" type="pres">
      <dgm:prSet presAssocID="{ADEA9D8A-6CCA-4238-974E-10EFC4D4E2D9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C531125-2B7A-4A3B-A01B-5A1809DF65CE}" type="pres">
      <dgm:prSet presAssocID="{6A00FB3A-E6CA-4A85-BE45-B3C961758318}" presName="Parent" presStyleLbl="node0" presStyleIdx="0" presStyleCnt="1" custLinFactNeighborX="4602" custLinFactNeighborY="-6839">
        <dgm:presLayoutVars>
          <dgm:chMax val="6"/>
          <dgm:chPref val="6"/>
        </dgm:presLayoutVars>
      </dgm:prSet>
      <dgm:spPr/>
      <dgm:t>
        <a:bodyPr/>
        <a:lstStyle/>
        <a:p>
          <a:endParaRPr lang="en-US"/>
        </a:p>
      </dgm:t>
    </dgm:pt>
    <dgm:pt modelId="{451CAFB5-F3F9-403B-8C82-0A8E0EF6E96C}" type="pres">
      <dgm:prSet presAssocID="{A0AAAE1F-94D9-4870-9DCD-5CD36B754153}" presName="Accent1" presStyleCnt="0"/>
      <dgm:spPr/>
    </dgm:pt>
    <dgm:pt modelId="{C9EED855-2F77-4332-94BC-B9B8F12602AE}" type="pres">
      <dgm:prSet presAssocID="{A0AAAE1F-94D9-4870-9DCD-5CD36B754153}" presName="Accent" presStyleLbl="bgShp" presStyleIdx="0" presStyleCnt="6"/>
      <dgm:spPr/>
    </dgm:pt>
    <dgm:pt modelId="{346ADE08-5471-4DC8-8FF9-5E9F44413FEF}" type="pres">
      <dgm:prSet presAssocID="{A0AAAE1F-94D9-4870-9DCD-5CD36B754153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800BAF-A99B-4EC7-96FE-2B3B261EC117}" type="pres">
      <dgm:prSet presAssocID="{D82185F9-7353-45E7-AC79-3029E4AC2B72}" presName="Accent2" presStyleCnt="0"/>
      <dgm:spPr/>
    </dgm:pt>
    <dgm:pt modelId="{01A9A18F-F656-4B73-AEF0-FA31748849F8}" type="pres">
      <dgm:prSet presAssocID="{D82185F9-7353-45E7-AC79-3029E4AC2B72}" presName="Accent" presStyleLbl="bgShp" presStyleIdx="1" presStyleCnt="6"/>
      <dgm:spPr/>
    </dgm:pt>
    <dgm:pt modelId="{C789951E-3D35-41CD-BBD2-07C969FBA0BA}" type="pres">
      <dgm:prSet presAssocID="{D82185F9-7353-45E7-AC79-3029E4AC2B72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CCE643-EC97-45D7-802A-07B74D3B0438}" type="pres">
      <dgm:prSet presAssocID="{D8F8B61C-2EE0-461E-A61E-5D1BCECE7E84}" presName="Accent3" presStyleCnt="0"/>
      <dgm:spPr/>
    </dgm:pt>
    <dgm:pt modelId="{0931B381-3C3C-4E81-88C1-E3AD9D6CC0E0}" type="pres">
      <dgm:prSet presAssocID="{D8F8B61C-2EE0-461E-A61E-5D1BCECE7E84}" presName="Accent" presStyleLbl="bgShp" presStyleIdx="2" presStyleCnt="6"/>
      <dgm:spPr/>
    </dgm:pt>
    <dgm:pt modelId="{8AB59B38-7944-4CAA-80FB-71FB69B1EEA9}" type="pres">
      <dgm:prSet presAssocID="{D8F8B61C-2EE0-461E-A61E-5D1BCECE7E84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8376B4-8FC2-456E-86BA-16EB85A95F9A}" type="pres">
      <dgm:prSet presAssocID="{49EEA5B9-1C4F-4346-BD1B-B6C45DA7AE25}" presName="Accent4" presStyleCnt="0"/>
      <dgm:spPr/>
    </dgm:pt>
    <dgm:pt modelId="{EEF6ED0E-10F0-4027-986B-34242DFE25A9}" type="pres">
      <dgm:prSet presAssocID="{49EEA5B9-1C4F-4346-BD1B-B6C45DA7AE25}" presName="Accent" presStyleLbl="bgShp" presStyleIdx="3" presStyleCnt="6"/>
      <dgm:spPr/>
    </dgm:pt>
    <dgm:pt modelId="{42084CEB-7C23-4645-955E-64F6E46D0DEB}" type="pres">
      <dgm:prSet presAssocID="{49EEA5B9-1C4F-4346-BD1B-B6C45DA7AE25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FC84C9-14EE-42CB-9C26-A23FB5B17EA5}" type="pres">
      <dgm:prSet presAssocID="{A6F128AA-1CA5-4563-BF08-7362F3C0C584}" presName="Accent5" presStyleCnt="0"/>
      <dgm:spPr/>
    </dgm:pt>
    <dgm:pt modelId="{1601565B-9D2D-4AE8-8BA0-06EC364149B6}" type="pres">
      <dgm:prSet presAssocID="{A6F128AA-1CA5-4563-BF08-7362F3C0C584}" presName="Accent" presStyleLbl="bgShp" presStyleIdx="4" presStyleCnt="6"/>
      <dgm:spPr/>
    </dgm:pt>
    <dgm:pt modelId="{3EB1B701-BD37-48B7-8183-3CB655D29C65}" type="pres">
      <dgm:prSet presAssocID="{A6F128AA-1CA5-4563-BF08-7362F3C0C584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EACAFF-53E9-4AC3-A466-3AA407CEE72C}" type="pres">
      <dgm:prSet presAssocID="{78B8236A-4110-402C-A11D-45160988D851}" presName="Accent6" presStyleCnt="0"/>
      <dgm:spPr/>
    </dgm:pt>
    <dgm:pt modelId="{E1451F2A-F1B0-4534-8229-928DF32C80D6}" type="pres">
      <dgm:prSet presAssocID="{78B8236A-4110-402C-A11D-45160988D851}" presName="Accent" presStyleLbl="bgShp" presStyleIdx="5" presStyleCnt="6"/>
      <dgm:spPr/>
    </dgm:pt>
    <dgm:pt modelId="{C6297B4A-0E54-4F24-AC41-971CBC6B8FC7}" type="pres">
      <dgm:prSet presAssocID="{78B8236A-4110-402C-A11D-45160988D851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18572CB-E712-4389-82AE-D953F289E94E}" type="presOf" srcId="{49EEA5B9-1C4F-4346-BD1B-B6C45DA7AE25}" destId="{42084CEB-7C23-4645-955E-64F6E46D0DEB}" srcOrd="0" destOrd="0" presId="urn:microsoft.com/office/officeart/2011/layout/HexagonRadial"/>
    <dgm:cxn modelId="{045293F7-E19C-4B1E-814B-7B6ECD59187C}" srcId="{6A00FB3A-E6CA-4A85-BE45-B3C961758318}" destId="{49EEA5B9-1C4F-4346-BD1B-B6C45DA7AE25}" srcOrd="3" destOrd="0" parTransId="{BE222274-4941-4D2C-B595-0DEC5B0C5EF6}" sibTransId="{75A337CD-DB24-4F19-A1DA-9E50A6682272}"/>
    <dgm:cxn modelId="{47EE6B3C-C038-4021-AE27-EBD3C765D2A6}" srcId="{6A00FB3A-E6CA-4A85-BE45-B3C961758318}" destId="{78B8236A-4110-402C-A11D-45160988D851}" srcOrd="5" destOrd="0" parTransId="{D7AC08FA-0059-49D4-84A2-E8678D668E33}" sibTransId="{95965F95-CDD4-4542-A55A-3158CB664147}"/>
    <dgm:cxn modelId="{1CF34B57-6D7A-4CC7-9DE1-4B7F6D162A1E}" srcId="{ADEA9D8A-6CCA-4238-974E-10EFC4D4E2D9}" destId="{6A00FB3A-E6CA-4A85-BE45-B3C961758318}" srcOrd="0" destOrd="0" parTransId="{5DE2BE07-AE10-4F41-A5CE-F04278B3C3FB}" sibTransId="{D3697572-E5CB-4CDD-BCC9-705BE3450111}"/>
    <dgm:cxn modelId="{15EAEA77-44C3-424C-9126-B372D9E580FB}" type="presOf" srcId="{6A00FB3A-E6CA-4A85-BE45-B3C961758318}" destId="{8C531125-2B7A-4A3B-A01B-5A1809DF65CE}" srcOrd="0" destOrd="0" presId="urn:microsoft.com/office/officeart/2011/layout/HexagonRadial"/>
    <dgm:cxn modelId="{175B655D-6450-4B43-9EEA-5AF6FD816A4D}" type="presOf" srcId="{A0AAAE1F-94D9-4870-9DCD-5CD36B754153}" destId="{346ADE08-5471-4DC8-8FF9-5E9F44413FEF}" srcOrd="0" destOrd="0" presId="urn:microsoft.com/office/officeart/2011/layout/HexagonRadial"/>
    <dgm:cxn modelId="{54A7F32B-1CEB-4864-90D7-E55252678A67}" type="presOf" srcId="{78B8236A-4110-402C-A11D-45160988D851}" destId="{C6297B4A-0E54-4F24-AC41-971CBC6B8FC7}" srcOrd="0" destOrd="0" presId="urn:microsoft.com/office/officeart/2011/layout/HexagonRadial"/>
    <dgm:cxn modelId="{42BE43E0-1DD4-4A77-8976-AFC68DFF6B6E}" srcId="{6A00FB3A-E6CA-4A85-BE45-B3C961758318}" destId="{D82185F9-7353-45E7-AC79-3029E4AC2B72}" srcOrd="1" destOrd="0" parTransId="{EFBEE7C3-A486-4ECD-8AC3-8DF9CA003AA6}" sibTransId="{A9273857-F020-4464-A58E-6A3FDC0D41B1}"/>
    <dgm:cxn modelId="{EE50861C-136B-4B8C-8681-2F84C59DBC7F}" type="presOf" srcId="{ADEA9D8A-6CCA-4238-974E-10EFC4D4E2D9}" destId="{4F313E11-EF79-45C5-A3CE-BC02DBFF0769}" srcOrd="0" destOrd="0" presId="urn:microsoft.com/office/officeart/2011/layout/HexagonRadial"/>
    <dgm:cxn modelId="{C2BDEC39-62D8-44CF-B71B-3A6A7AF9155E}" srcId="{6A00FB3A-E6CA-4A85-BE45-B3C961758318}" destId="{A0AAAE1F-94D9-4870-9DCD-5CD36B754153}" srcOrd="0" destOrd="0" parTransId="{CA9FA80A-4336-4ACF-8529-C4DAB10A43BB}" sibTransId="{96FD50D2-23F4-428B-B03F-97B5B3376E74}"/>
    <dgm:cxn modelId="{4B2ED3C0-6B33-43C0-8CD9-4FFC61A21E91}" type="presOf" srcId="{D8F8B61C-2EE0-461E-A61E-5D1BCECE7E84}" destId="{8AB59B38-7944-4CAA-80FB-71FB69B1EEA9}" srcOrd="0" destOrd="0" presId="urn:microsoft.com/office/officeart/2011/layout/HexagonRadial"/>
    <dgm:cxn modelId="{0CF45B44-CB0A-4886-B2D2-0B9C6CAB504B}" type="presOf" srcId="{D82185F9-7353-45E7-AC79-3029E4AC2B72}" destId="{C789951E-3D35-41CD-BBD2-07C969FBA0BA}" srcOrd="0" destOrd="0" presId="urn:microsoft.com/office/officeart/2011/layout/HexagonRadial"/>
    <dgm:cxn modelId="{23F3928C-2895-413C-BEBD-29A7AC72FFCD}" type="presOf" srcId="{A6F128AA-1CA5-4563-BF08-7362F3C0C584}" destId="{3EB1B701-BD37-48B7-8183-3CB655D29C65}" srcOrd="0" destOrd="0" presId="urn:microsoft.com/office/officeart/2011/layout/HexagonRadial"/>
    <dgm:cxn modelId="{45C6B329-2D6D-4C6F-B54C-445C96F85898}" srcId="{6A00FB3A-E6CA-4A85-BE45-B3C961758318}" destId="{D8F8B61C-2EE0-461E-A61E-5D1BCECE7E84}" srcOrd="2" destOrd="0" parTransId="{EA87F554-1C45-4976-BFDF-5E93AFCEB4D1}" sibTransId="{C4FBCA17-A573-4828-AE58-9597C6E5BDFE}"/>
    <dgm:cxn modelId="{46AE3C6C-C6D2-4D5D-BE91-0C280721C9A7}" srcId="{6A00FB3A-E6CA-4A85-BE45-B3C961758318}" destId="{A6F128AA-1CA5-4563-BF08-7362F3C0C584}" srcOrd="4" destOrd="0" parTransId="{45452C60-1C12-43AF-9A31-383838B126F8}" sibTransId="{BAB10435-56ED-4315-A560-4BF54F1D432D}"/>
    <dgm:cxn modelId="{E5D5A142-DD49-4182-8445-007D593F4F3E}" type="presParOf" srcId="{4F313E11-EF79-45C5-A3CE-BC02DBFF0769}" destId="{8C531125-2B7A-4A3B-A01B-5A1809DF65CE}" srcOrd="0" destOrd="0" presId="urn:microsoft.com/office/officeart/2011/layout/HexagonRadial"/>
    <dgm:cxn modelId="{44FD0F0A-AE60-4D14-855A-283934EAF6FF}" type="presParOf" srcId="{4F313E11-EF79-45C5-A3CE-BC02DBFF0769}" destId="{451CAFB5-F3F9-403B-8C82-0A8E0EF6E96C}" srcOrd="1" destOrd="0" presId="urn:microsoft.com/office/officeart/2011/layout/HexagonRadial"/>
    <dgm:cxn modelId="{F463FAEC-9EBB-4B8D-B91E-20818F91DA2B}" type="presParOf" srcId="{451CAFB5-F3F9-403B-8C82-0A8E0EF6E96C}" destId="{C9EED855-2F77-4332-94BC-B9B8F12602AE}" srcOrd="0" destOrd="0" presId="urn:microsoft.com/office/officeart/2011/layout/HexagonRadial"/>
    <dgm:cxn modelId="{9AFB3979-D489-4DE7-BB71-2F9240FFB494}" type="presParOf" srcId="{4F313E11-EF79-45C5-A3CE-BC02DBFF0769}" destId="{346ADE08-5471-4DC8-8FF9-5E9F44413FEF}" srcOrd="2" destOrd="0" presId="urn:microsoft.com/office/officeart/2011/layout/HexagonRadial"/>
    <dgm:cxn modelId="{0733B7AE-4FF6-4F0A-BBA0-C70118B3B68E}" type="presParOf" srcId="{4F313E11-EF79-45C5-A3CE-BC02DBFF0769}" destId="{3E800BAF-A99B-4EC7-96FE-2B3B261EC117}" srcOrd="3" destOrd="0" presId="urn:microsoft.com/office/officeart/2011/layout/HexagonRadial"/>
    <dgm:cxn modelId="{1FAC47C7-85B7-40F4-9DCB-690F0391F511}" type="presParOf" srcId="{3E800BAF-A99B-4EC7-96FE-2B3B261EC117}" destId="{01A9A18F-F656-4B73-AEF0-FA31748849F8}" srcOrd="0" destOrd="0" presId="urn:microsoft.com/office/officeart/2011/layout/HexagonRadial"/>
    <dgm:cxn modelId="{AD39A739-09A3-404C-836D-D4523E3A8768}" type="presParOf" srcId="{4F313E11-EF79-45C5-A3CE-BC02DBFF0769}" destId="{C789951E-3D35-41CD-BBD2-07C969FBA0BA}" srcOrd="4" destOrd="0" presId="urn:microsoft.com/office/officeart/2011/layout/HexagonRadial"/>
    <dgm:cxn modelId="{83496D6B-ACF6-408C-996E-D70B6809C8DC}" type="presParOf" srcId="{4F313E11-EF79-45C5-A3CE-BC02DBFF0769}" destId="{7ECCE643-EC97-45D7-802A-07B74D3B0438}" srcOrd="5" destOrd="0" presId="urn:microsoft.com/office/officeart/2011/layout/HexagonRadial"/>
    <dgm:cxn modelId="{360863DF-D9D1-448D-890E-2A4A530957A9}" type="presParOf" srcId="{7ECCE643-EC97-45D7-802A-07B74D3B0438}" destId="{0931B381-3C3C-4E81-88C1-E3AD9D6CC0E0}" srcOrd="0" destOrd="0" presId="urn:microsoft.com/office/officeart/2011/layout/HexagonRadial"/>
    <dgm:cxn modelId="{AC9E9614-57F6-4E37-9D31-D70E08CEC1A8}" type="presParOf" srcId="{4F313E11-EF79-45C5-A3CE-BC02DBFF0769}" destId="{8AB59B38-7944-4CAA-80FB-71FB69B1EEA9}" srcOrd="6" destOrd="0" presId="urn:microsoft.com/office/officeart/2011/layout/HexagonRadial"/>
    <dgm:cxn modelId="{3E93D650-6421-41F1-9216-17C30DE2CD8D}" type="presParOf" srcId="{4F313E11-EF79-45C5-A3CE-BC02DBFF0769}" destId="{A88376B4-8FC2-456E-86BA-16EB85A95F9A}" srcOrd="7" destOrd="0" presId="urn:microsoft.com/office/officeart/2011/layout/HexagonRadial"/>
    <dgm:cxn modelId="{068A6197-6344-4FBC-8E4F-EE2D3776D209}" type="presParOf" srcId="{A88376B4-8FC2-456E-86BA-16EB85A95F9A}" destId="{EEF6ED0E-10F0-4027-986B-34242DFE25A9}" srcOrd="0" destOrd="0" presId="urn:microsoft.com/office/officeart/2011/layout/HexagonRadial"/>
    <dgm:cxn modelId="{CC24B9EB-460E-4997-AC4B-9C77BF723F38}" type="presParOf" srcId="{4F313E11-EF79-45C5-A3CE-BC02DBFF0769}" destId="{42084CEB-7C23-4645-955E-64F6E46D0DEB}" srcOrd="8" destOrd="0" presId="urn:microsoft.com/office/officeart/2011/layout/HexagonRadial"/>
    <dgm:cxn modelId="{69F39105-BAE8-45A6-B33C-7205AE777892}" type="presParOf" srcId="{4F313E11-EF79-45C5-A3CE-BC02DBFF0769}" destId="{90FC84C9-14EE-42CB-9C26-A23FB5B17EA5}" srcOrd="9" destOrd="0" presId="urn:microsoft.com/office/officeart/2011/layout/HexagonRadial"/>
    <dgm:cxn modelId="{636226FE-9A6B-4118-AFC3-9F5EC628FE0A}" type="presParOf" srcId="{90FC84C9-14EE-42CB-9C26-A23FB5B17EA5}" destId="{1601565B-9D2D-4AE8-8BA0-06EC364149B6}" srcOrd="0" destOrd="0" presId="urn:microsoft.com/office/officeart/2011/layout/HexagonRadial"/>
    <dgm:cxn modelId="{22F0EDF0-2898-4F37-841B-B1D12C45F01F}" type="presParOf" srcId="{4F313E11-EF79-45C5-A3CE-BC02DBFF0769}" destId="{3EB1B701-BD37-48B7-8183-3CB655D29C65}" srcOrd="10" destOrd="0" presId="urn:microsoft.com/office/officeart/2011/layout/HexagonRadial"/>
    <dgm:cxn modelId="{E48F6719-3B61-4137-8C1A-614B3FCAE6DE}" type="presParOf" srcId="{4F313E11-EF79-45C5-A3CE-BC02DBFF0769}" destId="{57EACAFF-53E9-4AC3-A466-3AA407CEE72C}" srcOrd="11" destOrd="0" presId="urn:microsoft.com/office/officeart/2011/layout/HexagonRadial"/>
    <dgm:cxn modelId="{7A54A5BD-B400-43AB-A8FA-2B744E153419}" type="presParOf" srcId="{57EACAFF-53E9-4AC3-A466-3AA407CEE72C}" destId="{E1451F2A-F1B0-4534-8229-928DF32C80D6}" srcOrd="0" destOrd="0" presId="urn:microsoft.com/office/officeart/2011/layout/HexagonRadial"/>
    <dgm:cxn modelId="{085B84DF-2312-4BEE-9F6B-488D3D3ED4B4}" type="presParOf" srcId="{4F313E11-EF79-45C5-A3CE-BC02DBFF0769}" destId="{C6297B4A-0E54-4F24-AC41-971CBC6B8FC7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4DF8DBA-E03B-44D3-9C38-92EB31A0488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A79BDAE1-7EA9-4F97-A9F8-1C0D8FA209C6}">
      <dgm:prSet phldrT="[Text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IE" dirty="0" smtClean="0"/>
            <a:t>Awareness of  range of library resources</a:t>
          </a:r>
          <a:endParaRPr lang="en-IE" dirty="0"/>
        </a:p>
      </dgm:t>
    </dgm:pt>
    <dgm:pt modelId="{3E427F16-70F0-47EE-949B-8ACB5215C723}" type="parTrans" cxnId="{DF47C6E9-9F3D-483C-9CF0-0D2E37E3A9F0}">
      <dgm:prSet/>
      <dgm:spPr/>
      <dgm:t>
        <a:bodyPr/>
        <a:lstStyle/>
        <a:p>
          <a:endParaRPr lang="en-IE"/>
        </a:p>
      </dgm:t>
    </dgm:pt>
    <dgm:pt modelId="{0AEDCB2C-3160-4579-8488-380397A91428}" type="sibTrans" cxnId="{DF47C6E9-9F3D-483C-9CF0-0D2E37E3A9F0}">
      <dgm:prSet/>
      <dgm:spPr/>
      <dgm:t>
        <a:bodyPr/>
        <a:lstStyle/>
        <a:p>
          <a:endParaRPr lang="en-IE"/>
        </a:p>
      </dgm:t>
    </dgm:pt>
    <dgm:pt modelId="{A97D3326-74A9-4F47-8A22-083DAA1C0FDA}">
      <dgm:prSet phldrT="[Text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IE" dirty="0" smtClean="0"/>
            <a:t>Confidence in using resources </a:t>
          </a:r>
          <a:endParaRPr lang="en-IE" dirty="0"/>
        </a:p>
      </dgm:t>
    </dgm:pt>
    <dgm:pt modelId="{A4CB6072-E98A-48A1-BD68-407CE10EF3E2}" type="parTrans" cxnId="{997B0748-5EC0-402A-9EF0-72335860CD68}">
      <dgm:prSet/>
      <dgm:spPr/>
      <dgm:t>
        <a:bodyPr/>
        <a:lstStyle/>
        <a:p>
          <a:endParaRPr lang="en-IE"/>
        </a:p>
      </dgm:t>
    </dgm:pt>
    <dgm:pt modelId="{F2220A67-B798-49E1-A427-F2BF08116E60}" type="sibTrans" cxnId="{997B0748-5EC0-402A-9EF0-72335860CD68}">
      <dgm:prSet/>
      <dgm:spPr/>
      <dgm:t>
        <a:bodyPr/>
        <a:lstStyle/>
        <a:p>
          <a:endParaRPr lang="en-IE"/>
        </a:p>
      </dgm:t>
    </dgm:pt>
    <dgm:pt modelId="{C9E6D8DB-0921-4F01-A6C7-679608030051}">
      <dgm:prSet phldrT="[Text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IE" dirty="0" smtClean="0"/>
            <a:t>Able to develop research strategy </a:t>
          </a:r>
          <a:endParaRPr lang="en-IE" dirty="0"/>
        </a:p>
      </dgm:t>
    </dgm:pt>
    <dgm:pt modelId="{88B96057-DEAC-4406-A0D3-F3522CF00D3F}" type="parTrans" cxnId="{11512282-DE78-4E66-A40E-805FCB9C446C}">
      <dgm:prSet/>
      <dgm:spPr/>
      <dgm:t>
        <a:bodyPr/>
        <a:lstStyle/>
        <a:p>
          <a:endParaRPr lang="en-IE"/>
        </a:p>
      </dgm:t>
    </dgm:pt>
    <dgm:pt modelId="{3B783364-C157-4BF8-BDB9-ECAC48DDBE90}" type="sibTrans" cxnId="{11512282-DE78-4E66-A40E-805FCB9C446C}">
      <dgm:prSet/>
      <dgm:spPr/>
      <dgm:t>
        <a:bodyPr/>
        <a:lstStyle/>
        <a:p>
          <a:endParaRPr lang="en-IE"/>
        </a:p>
      </dgm:t>
    </dgm:pt>
    <dgm:pt modelId="{585C1F79-F71B-4ED2-861F-870D902CC507}">
      <dgm:prSet phldrT="[Text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IE" dirty="0" smtClean="0"/>
            <a:t>Critically evaluate information </a:t>
          </a:r>
          <a:endParaRPr lang="en-IE" dirty="0"/>
        </a:p>
      </dgm:t>
    </dgm:pt>
    <dgm:pt modelId="{FB64901C-63D4-445D-868C-757EE2869214}" type="parTrans" cxnId="{CF933CE7-AEE2-4B74-AAC2-BCFA09FFAA10}">
      <dgm:prSet/>
      <dgm:spPr/>
      <dgm:t>
        <a:bodyPr/>
        <a:lstStyle/>
        <a:p>
          <a:endParaRPr lang="en-IE"/>
        </a:p>
      </dgm:t>
    </dgm:pt>
    <dgm:pt modelId="{F6EA3708-AA4F-4179-BB2A-BECCC3C9A5A1}" type="sibTrans" cxnId="{CF933CE7-AEE2-4B74-AAC2-BCFA09FFAA10}">
      <dgm:prSet/>
      <dgm:spPr/>
      <dgm:t>
        <a:bodyPr/>
        <a:lstStyle/>
        <a:p>
          <a:endParaRPr lang="en-IE"/>
        </a:p>
      </dgm:t>
    </dgm:pt>
    <dgm:pt modelId="{98ED967B-4748-4729-972B-2371F27F93DD}">
      <dgm:prSet phldrT="[Text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IE" dirty="0" smtClean="0"/>
            <a:t>Developing lifelong learning skills</a:t>
          </a:r>
          <a:endParaRPr lang="en-IE" dirty="0"/>
        </a:p>
      </dgm:t>
    </dgm:pt>
    <dgm:pt modelId="{5BCC436F-79A0-473A-9A31-1E84A8271666}" type="parTrans" cxnId="{9E3B7530-91F1-445B-A392-30D60DDA722D}">
      <dgm:prSet/>
      <dgm:spPr/>
      <dgm:t>
        <a:bodyPr/>
        <a:lstStyle/>
        <a:p>
          <a:endParaRPr lang="en-IE"/>
        </a:p>
      </dgm:t>
    </dgm:pt>
    <dgm:pt modelId="{BB4D4F5A-3EDC-45EE-AF10-1F6A54466BA1}" type="sibTrans" cxnId="{9E3B7530-91F1-445B-A392-30D60DDA722D}">
      <dgm:prSet/>
      <dgm:spPr/>
      <dgm:t>
        <a:bodyPr/>
        <a:lstStyle/>
        <a:p>
          <a:endParaRPr lang="en-IE"/>
        </a:p>
      </dgm:t>
    </dgm:pt>
    <dgm:pt modelId="{B1B5ACF2-0F35-4A22-8569-35E849BBF999}" type="pres">
      <dgm:prSet presAssocID="{74DF8DBA-E03B-44D3-9C38-92EB31A0488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IE"/>
        </a:p>
      </dgm:t>
    </dgm:pt>
    <dgm:pt modelId="{95997647-F135-444F-8516-D10FA2A8345C}" type="pres">
      <dgm:prSet presAssocID="{A79BDAE1-7EA9-4F97-A9F8-1C0D8FA209C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BD47B795-7EB6-4B55-BD28-D55DDE287F69}" type="pres">
      <dgm:prSet presAssocID="{0AEDCB2C-3160-4579-8488-380397A91428}" presName="sibTrans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/>
        </a:p>
      </dgm:t>
    </dgm:pt>
    <dgm:pt modelId="{E754FCBA-A26C-46AA-8338-0E63041CEEA1}" type="pres">
      <dgm:prSet presAssocID="{A97D3326-74A9-4F47-8A22-083DAA1C0FDA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202B3E15-70F9-48C2-95EB-69C51BEA5370}" type="pres">
      <dgm:prSet presAssocID="{F2220A67-B798-49E1-A427-F2BF08116E60}" presName="sibTrans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/>
        </a:p>
      </dgm:t>
    </dgm:pt>
    <dgm:pt modelId="{02C208FF-03D2-4A80-AD0D-E5E2B7FE83C8}" type="pres">
      <dgm:prSet presAssocID="{C9E6D8DB-0921-4F01-A6C7-67960803005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86C47121-6FBC-4921-9A6E-528D08E18494}" type="pres">
      <dgm:prSet presAssocID="{3B783364-C157-4BF8-BDB9-ECAC48DDBE90}" presName="sibTrans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/>
        </a:p>
      </dgm:t>
    </dgm:pt>
    <dgm:pt modelId="{13CB2565-01C4-404E-B420-E57A6FA1563D}" type="pres">
      <dgm:prSet presAssocID="{585C1F79-F71B-4ED2-861F-870D902CC50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D3BAFE6A-595A-49DA-84F3-FA4F4601BB22}" type="pres">
      <dgm:prSet presAssocID="{F6EA3708-AA4F-4179-BB2A-BECCC3C9A5A1}" presName="sibTrans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/>
        </a:p>
      </dgm:t>
    </dgm:pt>
    <dgm:pt modelId="{0AD023EC-1995-4590-8C96-7761936168E5}" type="pres">
      <dgm:prSet presAssocID="{98ED967B-4748-4729-972B-2371F27F93D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</dgm:ptLst>
  <dgm:cxnLst>
    <dgm:cxn modelId="{1D994392-EA94-4FB5-B0C6-BC476DCCFAD0}" type="presOf" srcId="{A97D3326-74A9-4F47-8A22-083DAA1C0FDA}" destId="{E754FCBA-A26C-46AA-8338-0E63041CEEA1}" srcOrd="0" destOrd="0" presId="urn:microsoft.com/office/officeart/2005/8/layout/default"/>
    <dgm:cxn modelId="{997B0748-5EC0-402A-9EF0-72335860CD68}" srcId="{74DF8DBA-E03B-44D3-9C38-92EB31A04888}" destId="{A97D3326-74A9-4F47-8A22-083DAA1C0FDA}" srcOrd="1" destOrd="0" parTransId="{A4CB6072-E98A-48A1-BD68-407CE10EF3E2}" sibTransId="{F2220A67-B798-49E1-A427-F2BF08116E60}"/>
    <dgm:cxn modelId="{DF47C6E9-9F3D-483C-9CF0-0D2E37E3A9F0}" srcId="{74DF8DBA-E03B-44D3-9C38-92EB31A04888}" destId="{A79BDAE1-7EA9-4F97-A9F8-1C0D8FA209C6}" srcOrd="0" destOrd="0" parTransId="{3E427F16-70F0-47EE-949B-8ACB5215C723}" sibTransId="{0AEDCB2C-3160-4579-8488-380397A91428}"/>
    <dgm:cxn modelId="{5CC791F8-BFB7-4C98-AF2E-D1F9097E0B0E}" type="presOf" srcId="{98ED967B-4748-4729-972B-2371F27F93DD}" destId="{0AD023EC-1995-4590-8C96-7761936168E5}" srcOrd="0" destOrd="0" presId="urn:microsoft.com/office/officeart/2005/8/layout/default"/>
    <dgm:cxn modelId="{AB493E65-BF3D-4D2A-8A4D-F3FD3B0C8A00}" type="presOf" srcId="{585C1F79-F71B-4ED2-861F-870D902CC507}" destId="{13CB2565-01C4-404E-B420-E57A6FA1563D}" srcOrd="0" destOrd="0" presId="urn:microsoft.com/office/officeart/2005/8/layout/default"/>
    <dgm:cxn modelId="{60CD4DFD-B752-4447-B176-2B60F96C3453}" type="presOf" srcId="{A79BDAE1-7EA9-4F97-A9F8-1C0D8FA209C6}" destId="{95997647-F135-444F-8516-D10FA2A8345C}" srcOrd="0" destOrd="0" presId="urn:microsoft.com/office/officeart/2005/8/layout/default"/>
    <dgm:cxn modelId="{75BA7138-417E-427F-ABED-FE0766F001D7}" type="presOf" srcId="{74DF8DBA-E03B-44D3-9C38-92EB31A04888}" destId="{B1B5ACF2-0F35-4A22-8569-35E849BBF999}" srcOrd="0" destOrd="0" presId="urn:microsoft.com/office/officeart/2005/8/layout/default"/>
    <dgm:cxn modelId="{CF933CE7-AEE2-4B74-AAC2-BCFA09FFAA10}" srcId="{74DF8DBA-E03B-44D3-9C38-92EB31A04888}" destId="{585C1F79-F71B-4ED2-861F-870D902CC507}" srcOrd="3" destOrd="0" parTransId="{FB64901C-63D4-445D-868C-757EE2869214}" sibTransId="{F6EA3708-AA4F-4179-BB2A-BECCC3C9A5A1}"/>
    <dgm:cxn modelId="{E08F11A8-9445-496A-91FB-CFFC798E58E8}" type="presOf" srcId="{C9E6D8DB-0921-4F01-A6C7-679608030051}" destId="{02C208FF-03D2-4A80-AD0D-E5E2B7FE83C8}" srcOrd="0" destOrd="0" presId="urn:microsoft.com/office/officeart/2005/8/layout/default"/>
    <dgm:cxn modelId="{9E3B7530-91F1-445B-A392-30D60DDA722D}" srcId="{74DF8DBA-E03B-44D3-9C38-92EB31A04888}" destId="{98ED967B-4748-4729-972B-2371F27F93DD}" srcOrd="4" destOrd="0" parTransId="{5BCC436F-79A0-473A-9A31-1E84A8271666}" sibTransId="{BB4D4F5A-3EDC-45EE-AF10-1F6A54466BA1}"/>
    <dgm:cxn modelId="{11512282-DE78-4E66-A40E-805FCB9C446C}" srcId="{74DF8DBA-E03B-44D3-9C38-92EB31A04888}" destId="{C9E6D8DB-0921-4F01-A6C7-679608030051}" srcOrd="2" destOrd="0" parTransId="{88B96057-DEAC-4406-A0D3-F3522CF00D3F}" sibTransId="{3B783364-C157-4BF8-BDB9-ECAC48DDBE90}"/>
    <dgm:cxn modelId="{E14D7526-8DB8-4C0C-A55B-93C0DC883B8E}" type="presParOf" srcId="{B1B5ACF2-0F35-4A22-8569-35E849BBF999}" destId="{95997647-F135-444F-8516-D10FA2A8345C}" srcOrd="0" destOrd="0" presId="urn:microsoft.com/office/officeart/2005/8/layout/default"/>
    <dgm:cxn modelId="{EDEE907B-4896-40FA-8519-5BE42146720C}" type="presParOf" srcId="{B1B5ACF2-0F35-4A22-8569-35E849BBF999}" destId="{BD47B795-7EB6-4B55-BD28-D55DDE287F69}" srcOrd="1" destOrd="0" presId="urn:microsoft.com/office/officeart/2005/8/layout/default"/>
    <dgm:cxn modelId="{A1FBC806-B593-4B6A-94EB-E4EC32E58F8C}" type="presParOf" srcId="{B1B5ACF2-0F35-4A22-8569-35E849BBF999}" destId="{E754FCBA-A26C-46AA-8338-0E63041CEEA1}" srcOrd="2" destOrd="0" presId="urn:microsoft.com/office/officeart/2005/8/layout/default"/>
    <dgm:cxn modelId="{602357E3-83D8-48CC-8FC5-A8CD51DCFDD2}" type="presParOf" srcId="{B1B5ACF2-0F35-4A22-8569-35E849BBF999}" destId="{202B3E15-70F9-48C2-95EB-69C51BEA5370}" srcOrd="3" destOrd="0" presId="urn:microsoft.com/office/officeart/2005/8/layout/default"/>
    <dgm:cxn modelId="{C9FE97D1-B8CD-4A72-8147-0D752687F951}" type="presParOf" srcId="{B1B5ACF2-0F35-4A22-8569-35E849BBF999}" destId="{02C208FF-03D2-4A80-AD0D-E5E2B7FE83C8}" srcOrd="4" destOrd="0" presId="urn:microsoft.com/office/officeart/2005/8/layout/default"/>
    <dgm:cxn modelId="{7E2B605A-9CCB-48BD-A071-F9C1E2ADCD6E}" type="presParOf" srcId="{B1B5ACF2-0F35-4A22-8569-35E849BBF999}" destId="{86C47121-6FBC-4921-9A6E-528D08E18494}" srcOrd="5" destOrd="0" presId="urn:microsoft.com/office/officeart/2005/8/layout/default"/>
    <dgm:cxn modelId="{38B3ACFE-3E5C-4ED2-991D-29271290E883}" type="presParOf" srcId="{B1B5ACF2-0F35-4A22-8569-35E849BBF999}" destId="{13CB2565-01C4-404E-B420-E57A6FA1563D}" srcOrd="6" destOrd="0" presId="urn:microsoft.com/office/officeart/2005/8/layout/default"/>
    <dgm:cxn modelId="{E3A7649B-A05B-4B4F-9E4A-D53C7C1761F9}" type="presParOf" srcId="{B1B5ACF2-0F35-4A22-8569-35E849BBF999}" destId="{D3BAFE6A-595A-49DA-84F3-FA4F4601BB22}" srcOrd="7" destOrd="0" presId="urn:microsoft.com/office/officeart/2005/8/layout/default"/>
    <dgm:cxn modelId="{DBF3D291-4C9B-4116-95AC-398F58A72D69}" type="presParOf" srcId="{B1B5ACF2-0F35-4A22-8569-35E849BBF999}" destId="{0AD023EC-1995-4590-8C96-7761936168E5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531125-2B7A-4A3B-A01B-5A1809DF65CE}">
      <dsp:nvSpPr>
        <dsp:cNvPr id="0" name=""/>
        <dsp:cNvSpPr/>
      </dsp:nvSpPr>
      <dsp:spPr>
        <a:xfrm>
          <a:off x="3696728" y="2033403"/>
          <a:ext cx="2584543" cy="2235735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Always Reference Sources </a:t>
          </a:r>
          <a:endParaRPr lang="en-US" sz="1800" kern="1200" dirty="0"/>
        </a:p>
      </dsp:txBody>
      <dsp:txXfrm>
        <a:off x="4125023" y="2403896"/>
        <a:ext cx="1727953" cy="1494749"/>
      </dsp:txXfrm>
    </dsp:sp>
    <dsp:sp modelId="{01A9A18F-F656-4B73-AEF0-FA31748849F8}">
      <dsp:nvSpPr>
        <dsp:cNvPr id="0" name=""/>
        <dsp:cNvSpPr/>
      </dsp:nvSpPr>
      <dsp:spPr>
        <a:xfrm>
          <a:off x="5315150" y="963754"/>
          <a:ext cx="975140" cy="840212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46ADE08-5471-4DC8-8FF9-5E9F44413FEF}">
      <dsp:nvSpPr>
        <dsp:cNvPr id="0" name=""/>
        <dsp:cNvSpPr/>
      </dsp:nvSpPr>
      <dsp:spPr>
        <a:xfrm>
          <a:off x="3934802" y="0"/>
          <a:ext cx="2118015" cy="1832332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Define scope of Topic</a:t>
          </a:r>
          <a:endParaRPr lang="en-US" sz="1800" kern="1200" dirty="0"/>
        </a:p>
      </dsp:txBody>
      <dsp:txXfrm>
        <a:off x="4285802" y="303657"/>
        <a:ext cx="1416015" cy="1225018"/>
      </dsp:txXfrm>
    </dsp:sp>
    <dsp:sp modelId="{0931B381-3C3C-4E81-88C1-E3AD9D6CC0E0}">
      <dsp:nvSpPr>
        <dsp:cNvPr id="0" name=""/>
        <dsp:cNvSpPr/>
      </dsp:nvSpPr>
      <dsp:spPr>
        <a:xfrm>
          <a:off x="6453215" y="2534505"/>
          <a:ext cx="975140" cy="840212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789951E-3D35-41CD-BBD2-07C969FBA0BA}">
      <dsp:nvSpPr>
        <dsp:cNvPr id="0" name=""/>
        <dsp:cNvSpPr/>
      </dsp:nvSpPr>
      <dsp:spPr>
        <a:xfrm>
          <a:off x="5877268" y="1127007"/>
          <a:ext cx="2118015" cy="1832332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Think what resources to use</a:t>
          </a:r>
          <a:endParaRPr lang="en-US" sz="1800" kern="1200" dirty="0"/>
        </a:p>
      </dsp:txBody>
      <dsp:txXfrm>
        <a:off x="6228268" y="1430664"/>
        <a:ext cx="1416015" cy="1225018"/>
      </dsp:txXfrm>
    </dsp:sp>
    <dsp:sp modelId="{EEF6ED0E-10F0-4027-986B-34242DFE25A9}">
      <dsp:nvSpPr>
        <dsp:cNvPr id="0" name=""/>
        <dsp:cNvSpPr/>
      </dsp:nvSpPr>
      <dsp:spPr>
        <a:xfrm>
          <a:off x="5662641" y="4307587"/>
          <a:ext cx="975140" cy="840212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AB59B38-7944-4CAA-80FB-71FB69B1EEA9}">
      <dsp:nvSpPr>
        <dsp:cNvPr id="0" name=""/>
        <dsp:cNvSpPr/>
      </dsp:nvSpPr>
      <dsp:spPr>
        <a:xfrm>
          <a:off x="5877268" y="3342572"/>
          <a:ext cx="2118015" cy="1832332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Develop a Research Strategy </a:t>
          </a:r>
          <a:endParaRPr lang="en-US" sz="1800" kern="1200" dirty="0"/>
        </a:p>
      </dsp:txBody>
      <dsp:txXfrm>
        <a:off x="6228268" y="3646229"/>
        <a:ext cx="1416015" cy="1225018"/>
      </dsp:txXfrm>
    </dsp:sp>
    <dsp:sp modelId="{1601565B-9D2D-4AE8-8BA0-06EC364149B6}">
      <dsp:nvSpPr>
        <dsp:cNvPr id="0" name=""/>
        <dsp:cNvSpPr/>
      </dsp:nvSpPr>
      <dsp:spPr>
        <a:xfrm>
          <a:off x="3701538" y="4491640"/>
          <a:ext cx="975140" cy="840212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84CEB-7C23-4645-955E-64F6E46D0DEB}">
      <dsp:nvSpPr>
        <dsp:cNvPr id="0" name=""/>
        <dsp:cNvSpPr/>
      </dsp:nvSpPr>
      <dsp:spPr>
        <a:xfrm>
          <a:off x="3934802" y="4470839"/>
          <a:ext cx="2118015" cy="1832332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Use Boolean Search Techniques</a:t>
          </a:r>
          <a:endParaRPr lang="en-US" sz="1800" kern="1200" dirty="0"/>
        </a:p>
      </dsp:txBody>
      <dsp:txXfrm>
        <a:off x="4285802" y="4774496"/>
        <a:ext cx="1416015" cy="1225018"/>
      </dsp:txXfrm>
    </dsp:sp>
    <dsp:sp modelId="{E1451F2A-F1B0-4534-8229-928DF32C80D6}">
      <dsp:nvSpPr>
        <dsp:cNvPr id="0" name=""/>
        <dsp:cNvSpPr/>
      </dsp:nvSpPr>
      <dsp:spPr>
        <a:xfrm>
          <a:off x="2544836" y="2921520"/>
          <a:ext cx="975140" cy="840212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EB1B701-BD37-48B7-8183-3CB655D29C65}">
      <dsp:nvSpPr>
        <dsp:cNvPr id="0" name=""/>
        <dsp:cNvSpPr/>
      </dsp:nvSpPr>
      <dsp:spPr>
        <a:xfrm>
          <a:off x="1983318" y="3343832"/>
          <a:ext cx="2118015" cy="1832332"/>
        </a:xfrm>
        <a:prstGeom prst="hexagon">
          <a:avLst>
            <a:gd name="adj" fmla="val 2857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Critically Evaluate Results </a:t>
          </a:r>
          <a:endParaRPr lang="en-US" sz="1800" kern="1200" dirty="0"/>
        </a:p>
      </dsp:txBody>
      <dsp:txXfrm>
        <a:off x="2334318" y="3647489"/>
        <a:ext cx="1416015" cy="1225018"/>
      </dsp:txXfrm>
    </dsp:sp>
    <dsp:sp modelId="{C6297B4A-0E54-4F24-AC41-971CBC6B8FC7}">
      <dsp:nvSpPr>
        <dsp:cNvPr id="0" name=""/>
        <dsp:cNvSpPr/>
      </dsp:nvSpPr>
      <dsp:spPr>
        <a:xfrm>
          <a:off x="1983318" y="1124485"/>
          <a:ext cx="2118015" cy="1832332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lumMod val="75000"/>
          </a:schemeClr>
        </a:solidFill>
        <a:ln>
          <a:solidFill>
            <a:schemeClr val="accent3">
              <a:lumMod val="50000"/>
            </a:schemeClr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Use Reference Management Software </a:t>
          </a:r>
          <a:endParaRPr lang="en-US" sz="1800" kern="1200" dirty="0"/>
        </a:p>
      </dsp:txBody>
      <dsp:txXfrm>
        <a:off x="2334318" y="1428142"/>
        <a:ext cx="1416015" cy="12250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997647-F135-444F-8516-D10FA2A8345C}">
      <dsp:nvSpPr>
        <dsp:cNvPr id="0" name=""/>
        <dsp:cNvSpPr/>
      </dsp:nvSpPr>
      <dsp:spPr>
        <a:xfrm>
          <a:off x="1688753" y="2563"/>
          <a:ext cx="3513532" cy="21081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3600" kern="1200" dirty="0" smtClean="0"/>
            <a:t>Awareness of  range of library resources</a:t>
          </a:r>
          <a:endParaRPr lang="en-IE" sz="3600" kern="1200" dirty="0"/>
        </a:p>
      </dsp:txBody>
      <dsp:txXfrm>
        <a:off x="1688753" y="2563"/>
        <a:ext cx="3513532" cy="2108119"/>
      </dsp:txXfrm>
    </dsp:sp>
    <dsp:sp modelId="{E754FCBA-A26C-46AA-8338-0E63041CEEA1}">
      <dsp:nvSpPr>
        <dsp:cNvPr id="0" name=""/>
        <dsp:cNvSpPr/>
      </dsp:nvSpPr>
      <dsp:spPr>
        <a:xfrm>
          <a:off x="5553639" y="2563"/>
          <a:ext cx="3513532" cy="21081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3600" kern="1200" dirty="0" smtClean="0"/>
            <a:t>Confidence in using resources </a:t>
          </a:r>
          <a:endParaRPr lang="en-IE" sz="3600" kern="1200" dirty="0"/>
        </a:p>
      </dsp:txBody>
      <dsp:txXfrm>
        <a:off x="5553639" y="2563"/>
        <a:ext cx="3513532" cy="2108119"/>
      </dsp:txXfrm>
    </dsp:sp>
    <dsp:sp modelId="{02C208FF-03D2-4A80-AD0D-E5E2B7FE83C8}">
      <dsp:nvSpPr>
        <dsp:cNvPr id="0" name=""/>
        <dsp:cNvSpPr/>
      </dsp:nvSpPr>
      <dsp:spPr>
        <a:xfrm>
          <a:off x="1688753" y="2462036"/>
          <a:ext cx="3513532" cy="21081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3600" kern="1200" dirty="0" smtClean="0"/>
            <a:t>Able to develop research strategy </a:t>
          </a:r>
          <a:endParaRPr lang="en-IE" sz="3600" kern="1200" dirty="0"/>
        </a:p>
      </dsp:txBody>
      <dsp:txXfrm>
        <a:off x="1688753" y="2462036"/>
        <a:ext cx="3513532" cy="2108119"/>
      </dsp:txXfrm>
    </dsp:sp>
    <dsp:sp modelId="{13CB2565-01C4-404E-B420-E57A6FA1563D}">
      <dsp:nvSpPr>
        <dsp:cNvPr id="0" name=""/>
        <dsp:cNvSpPr/>
      </dsp:nvSpPr>
      <dsp:spPr>
        <a:xfrm>
          <a:off x="5553639" y="2462036"/>
          <a:ext cx="3513532" cy="21081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3600" kern="1200" dirty="0" smtClean="0"/>
            <a:t>Critically evaluate information </a:t>
          </a:r>
          <a:endParaRPr lang="en-IE" sz="3600" kern="1200" dirty="0"/>
        </a:p>
      </dsp:txBody>
      <dsp:txXfrm>
        <a:off x="5553639" y="2462036"/>
        <a:ext cx="3513532" cy="2108119"/>
      </dsp:txXfrm>
    </dsp:sp>
    <dsp:sp modelId="{0AD023EC-1995-4590-8C96-7761936168E5}">
      <dsp:nvSpPr>
        <dsp:cNvPr id="0" name=""/>
        <dsp:cNvSpPr/>
      </dsp:nvSpPr>
      <dsp:spPr>
        <a:xfrm>
          <a:off x="3621196" y="4921508"/>
          <a:ext cx="3513532" cy="21081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3600" kern="1200" dirty="0" smtClean="0"/>
            <a:t>Developing lifelong learning skills</a:t>
          </a:r>
          <a:endParaRPr lang="en-IE" sz="3600" kern="1200" dirty="0"/>
        </a:p>
      </dsp:txBody>
      <dsp:txXfrm>
        <a:off x="3621196" y="4921508"/>
        <a:ext cx="3513532" cy="21081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13D42-B1AF-4B56-8A1E-AEF232732D2F}">
      <dsp:nvSpPr>
        <dsp:cNvPr id="0" name=""/>
        <dsp:cNvSpPr/>
      </dsp:nvSpPr>
      <dsp:spPr>
        <a:xfrm>
          <a:off x="3366640" y="1440709"/>
          <a:ext cx="3589136" cy="35891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400" kern="1200" dirty="0" smtClean="0"/>
            <a:t>Health Apps</a:t>
          </a:r>
          <a:endParaRPr lang="en-US" sz="6400" kern="1200" dirty="0"/>
        </a:p>
      </dsp:txBody>
      <dsp:txXfrm>
        <a:off x="3892257" y="1966326"/>
        <a:ext cx="2537902" cy="2537902"/>
      </dsp:txXfrm>
    </dsp:sp>
    <dsp:sp modelId="{19ECC04D-E299-435B-B3F0-4CF03988B140}">
      <dsp:nvSpPr>
        <dsp:cNvPr id="0" name=""/>
        <dsp:cNvSpPr/>
      </dsp:nvSpPr>
      <dsp:spPr>
        <a:xfrm>
          <a:off x="4263924" y="640"/>
          <a:ext cx="1794568" cy="179456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Analytics</a:t>
          </a:r>
          <a:endParaRPr lang="en-US" sz="1900" kern="1200" dirty="0"/>
        </a:p>
      </dsp:txBody>
      <dsp:txXfrm>
        <a:off x="4526732" y="263448"/>
        <a:ext cx="1268952" cy="1268952"/>
      </dsp:txXfrm>
    </dsp:sp>
    <dsp:sp modelId="{10973DB3-C966-4D40-BE4A-A8F6D09168B5}">
      <dsp:nvSpPr>
        <dsp:cNvPr id="0" name=""/>
        <dsp:cNvSpPr/>
      </dsp:nvSpPr>
      <dsp:spPr>
        <a:xfrm>
          <a:off x="6601277" y="2337993"/>
          <a:ext cx="1794568" cy="179456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costs</a:t>
          </a:r>
          <a:endParaRPr lang="en-US" sz="1900" kern="1200" dirty="0"/>
        </a:p>
      </dsp:txBody>
      <dsp:txXfrm>
        <a:off x="6864085" y="2600801"/>
        <a:ext cx="1268952" cy="1268952"/>
      </dsp:txXfrm>
    </dsp:sp>
    <dsp:sp modelId="{8A51C4E2-90C2-46C2-A4CE-560F7D3C8AB6}">
      <dsp:nvSpPr>
        <dsp:cNvPr id="0" name=""/>
        <dsp:cNvSpPr/>
      </dsp:nvSpPr>
      <dsp:spPr>
        <a:xfrm>
          <a:off x="4263924" y="4675347"/>
          <a:ext cx="1794568" cy="179456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Risks/ Privacy </a:t>
          </a:r>
          <a:endParaRPr lang="en-US" sz="1900" kern="1200" dirty="0"/>
        </a:p>
      </dsp:txBody>
      <dsp:txXfrm>
        <a:off x="4526732" y="4938155"/>
        <a:ext cx="1268952" cy="1268952"/>
      </dsp:txXfrm>
    </dsp:sp>
    <dsp:sp modelId="{AC7DF94A-C6AC-418B-8A54-C1DF4B174005}">
      <dsp:nvSpPr>
        <dsp:cNvPr id="0" name=""/>
        <dsp:cNvSpPr/>
      </dsp:nvSpPr>
      <dsp:spPr>
        <a:xfrm>
          <a:off x="1926571" y="2337993"/>
          <a:ext cx="1794568" cy="179456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Artificial Intelligence</a:t>
          </a:r>
          <a:endParaRPr lang="en-US" sz="1900" kern="1200" dirty="0"/>
        </a:p>
      </dsp:txBody>
      <dsp:txXfrm>
        <a:off x="2189379" y="2600801"/>
        <a:ext cx="1268952" cy="12689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98ABB7-FE1C-4A6C-83F7-F87D22A91E55}">
      <dsp:nvSpPr>
        <dsp:cNvPr id="0" name=""/>
        <dsp:cNvSpPr/>
      </dsp:nvSpPr>
      <dsp:spPr>
        <a:xfrm>
          <a:off x="3237411" y="1739667"/>
          <a:ext cx="2281661" cy="1973729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CRAAP TEST</a:t>
          </a:r>
          <a:endParaRPr lang="en-US" sz="1900" kern="1200" dirty="0"/>
        </a:p>
      </dsp:txBody>
      <dsp:txXfrm>
        <a:off x="3615514" y="2066742"/>
        <a:ext cx="1525455" cy="1319579"/>
      </dsp:txXfrm>
    </dsp:sp>
    <dsp:sp modelId="{43C523B6-8022-48CC-B7D3-BCBBBC7801C6}">
      <dsp:nvSpPr>
        <dsp:cNvPr id="0" name=""/>
        <dsp:cNvSpPr/>
      </dsp:nvSpPr>
      <dsp:spPr>
        <a:xfrm>
          <a:off x="4721797" y="850812"/>
          <a:ext cx="860864" cy="741748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C971F4-7269-4371-B852-0CA0A403A93E}">
      <dsp:nvSpPr>
        <dsp:cNvPr id="0" name=""/>
        <dsp:cNvSpPr/>
      </dsp:nvSpPr>
      <dsp:spPr>
        <a:xfrm>
          <a:off x="3503212" y="0"/>
          <a:ext cx="1869805" cy="1617601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Currency</a:t>
          </a:r>
          <a:endParaRPr lang="en-US" sz="1900" kern="1200" dirty="0"/>
        </a:p>
      </dsp:txBody>
      <dsp:txXfrm>
        <a:off x="3813079" y="268071"/>
        <a:ext cx="1250071" cy="1081459"/>
      </dsp:txXfrm>
    </dsp:sp>
    <dsp:sp modelId="{70080BC0-0DE8-4CDD-A376-29B73C4A0D5D}">
      <dsp:nvSpPr>
        <dsp:cNvPr id="0" name=""/>
        <dsp:cNvSpPr/>
      </dsp:nvSpPr>
      <dsp:spPr>
        <a:xfrm>
          <a:off x="5726492" y="2237487"/>
          <a:ext cx="860864" cy="741748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871CD4-8EAB-4FE7-9240-B43A09DF46A1}">
      <dsp:nvSpPr>
        <dsp:cNvPr id="0" name=""/>
        <dsp:cNvSpPr/>
      </dsp:nvSpPr>
      <dsp:spPr>
        <a:xfrm>
          <a:off x="5218041" y="994933"/>
          <a:ext cx="1869805" cy="1617601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Relevance</a:t>
          </a:r>
          <a:endParaRPr lang="en-US" sz="1900" kern="1200" dirty="0"/>
        </a:p>
      </dsp:txBody>
      <dsp:txXfrm>
        <a:off x="5527908" y="1263004"/>
        <a:ext cx="1250071" cy="1081459"/>
      </dsp:txXfrm>
    </dsp:sp>
    <dsp:sp modelId="{2F7ACFBB-9DD3-402C-BDE4-01E5FC36D45B}">
      <dsp:nvSpPr>
        <dsp:cNvPr id="0" name=""/>
        <dsp:cNvSpPr/>
      </dsp:nvSpPr>
      <dsp:spPr>
        <a:xfrm>
          <a:off x="5028566" y="3802782"/>
          <a:ext cx="860864" cy="741748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A8BA75-C594-4CA9-A8B6-63DA331103FC}">
      <dsp:nvSpPr>
        <dsp:cNvPr id="0" name=""/>
        <dsp:cNvSpPr/>
      </dsp:nvSpPr>
      <dsp:spPr>
        <a:xfrm>
          <a:off x="5218041" y="2950857"/>
          <a:ext cx="1869805" cy="1617601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Authority</a:t>
          </a:r>
          <a:endParaRPr lang="en-US" sz="1900" kern="1200" dirty="0"/>
        </a:p>
      </dsp:txBody>
      <dsp:txXfrm>
        <a:off x="5527908" y="3218928"/>
        <a:ext cx="1250071" cy="1081459"/>
      </dsp:txXfrm>
    </dsp:sp>
    <dsp:sp modelId="{979775CE-35CB-44FF-ABB5-50DFDB1EB8A5}">
      <dsp:nvSpPr>
        <dsp:cNvPr id="0" name=""/>
        <dsp:cNvSpPr/>
      </dsp:nvSpPr>
      <dsp:spPr>
        <a:xfrm>
          <a:off x="3297284" y="3965266"/>
          <a:ext cx="860864" cy="741748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7BEE5B-0A72-4DAC-91EE-8548F9BD6A69}">
      <dsp:nvSpPr>
        <dsp:cNvPr id="0" name=""/>
        <dsp:cNvSpPr/>
      </dsp:nvSpPr>
      <dsp:spPr>
        <a:xfrm>
          <a:off x="3503212" y="3946903"/>
          <a:ext cx="1869805" cy="1617601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Accuracy</a:t>
          </a:r>
          <a:endParaRPr lang="en-US" sz="1900" kern="1200" dirty="0"/>
        </a:p>
      </dsp:txBody>
      <dsp:txXfrm>
        <a:off x="3813079" y="4214974"/>
        <a:ext cx="1250071" cy="1081459"/>
      </dsp:txXfrm>
    </dsp:sp>
    <dsp:sp modelId="{452A4F10-7990-4B0A-B81F-87C6DE38860A}">
      <dsp:nvSpPr>
        <dsp:cNvPr id="0" name=""/>
        <dsp:cNvSpPr/>
      </dsp:nvSpPr>
      <dsp:spPr>
        <a:xfrm>
          <a:off x="2276136" y="2579148"/>
          <a:ext cx="860864" cy="741748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047108-1612-4CCE-80ED-0FA0167C31AD}">
      <dsp:nvSpPr>
        <dsp:cNvPr id="0" name=""/>
        <dsp:cNvSpPr/>
      </dsp:nvSpPr>
      <dsp:spPr>
        <a:xfrm>
          <a:off x="1797493" y="2875133"/>
          <a:ext cx="1869805" cy="1617601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Purpose</a:t>
          </a:r>
          <a:endParaRPr lang="en-US" sz="1900" kern="1200" dirty="0"/>
        </a:p>
      </dsp:txBody>
      <dsp:txXfrm>
        <a:off x="2107360" y="3143204"/>
        <a:ext cx="1250071" cy="1081459"/>
      </dsp:txXfrm>
    </dsp:sp>
    <dsp:sp modelId="{AB1B99E3-3426-4216-AF93-AC5E68FAE11F}">
      <dsp:nvSpPr>
        <dsp:cNvPr id="0" name=""/>
        <dsp:cNvSpPr/>
      </dsp:nvSpPr>
      <dsp:spPr>
        <a:xfrm>
          <a:off x="1780422" y="992707"/>
          <a:ext cx="1869805" cy="1617601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 dirty="0"/>
        </a:p>
      </dsp:txBody>
      <dsp:txXfrm>
        <a:off x="2090289" y="1260778"/>
        <a:ext cx="1250071" cy="108145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531125-2B7A-4A3B-A01B-5A1809DF65CE}">
      <dsp:nvSpPr>
        <dsp:cNvPr id="0" name=""/>
        <dsp:cNvSpPr/>
      </dsp:nvSpPr>
      <dsp:spPr>
        <a:xfrm>
          <a:off x="3625878" y="1857284"/>
          <a:ext cx="2552634" cy="2208131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Always Reference Sources </a:t>
          </a:r>
          <a:endParaRPr lang="en-US" sz="1800" kern="1200" dirty="0"/>
        </a:p>
      </dsp:txBody>
      <dsp:txXfrm>
        <a:off x="4048885" y="2223202"/>
        <a:ext cx="1706620" cy="1476295"/>
      </dsp:txXfrm>
    </dsp:sp>
    <dsp:sp modelId="{01A9A18F-F656-4B73-AEF0-FA31748849F8}">
      <dsp:nvSpPr>
        <dsp:cNvPr id="0" name=""/>
        <dsp:cNvSpPr/>
      </dsp:nvSpPr>
      <dsp:spPr>
        <a:xfrm>
          <a:off x="5106845" y="951856"/>
          <a:ext cx="963101" cy="829839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46ADE08-5471-4DC8-8FF9-5E9F44413FEF}">
      <dsp:nvSpPr>
        <dsp:cNvPr id="0" name=""/>
        <dsp:cNvSpPr/>
      </dsp:nvSpPr>
      <dsp:spPr>
        <a:xfrm>
          <a:off x="3743540" y="0"/>
          <a:ext cx="2091865" cy="1809709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Define scope of Topic</a:t>
          </a:r>
          <a:endParaRPr lang="en-US" sz="1800" kern="1200" dirty="0"/>
        </a:p>
      </dsp:txBody>
      <dsp:txXfrm>
        <a:off x="4090207" y="299907"/>
        <a:ext cx="1398531" cy="1209895"/>
      </dsp:txXfrm>
    </dsp:sp>
    <dsp:sp modelId="{0931B381-3C3C-4E81-88C1-E3AD9D6CC0E0}">
      <dsp:nvSpPr>
        <dsp:cNvPr id="0" name=""/>
        <dsp:cNvSpPr/>
      </dsp:nvSpPr>
      <dsp:spPr>
        <a:xfrm>
          <a:off x="6230860" y="2503213"/>
          <a:ext cx="963101" cy="829839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789951E-3D35-41CD-BBD2-07C969FBA0BA}">
      <dsp:nvSpPr>
        <dsp:cNvPr id="0" name=""/>
        <dsp:cNvSpPr/>
      </dsp:nvSpPr>
      <dsp:spPr>
        <a:xfrm>
          <a:off x="5662024" y="1113092"/>
          <a:ext cx="2091865" cy="1809709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Think what resources to use</a:t>
          </a:r>
          <a:endParaRPr lang="en-US" sz="1800" kern="1200" dirty="0"/>
        </a:p>
      </dsp:txBody>
      <dsp:txXfrm>
        <a:off x="6008691" y="1412999"/>
        <a:ext cx="1398531" cy="1209895"/>
      </dsp:txXfrm>
    </dsp:sp>
    <dsp:sp modelId="{EEF6ED0E-10F0-4027-986B-34242DFE25A9}">
      <dsp:nvSpPr>
        <dsp:cNvPr id="0" name=""/>
        <dsp:cNvSpPr/>
      </dsp:nvSpPr>
      <dsp:spPr>
        <a:xfrm>
          <a:off x="5450047" y="4254404"/>
          <a:ext cx="963101" cy="829839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AB59B38-7944-4CAA-80FB-71FB69B1EEA9}">
      <dsp:nvSpPr>
        <dsp:cNvPr id="0" name=""/>
        <dsp:cNvSpPr/>
      </dsp:nvSpPr>
      <dsp:spPr>
        <a:xfrm>
          <a:off x="5662024" y="3301303"/>
          <a:ext cx="2091865" cy="1809709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Develop a Research Strategy </a:t>
          </a:r>
          <a:endParaRPr lang="en-US" sz="1800" kern="1200" dirty="0"/>
        </a:p>
      </dsp:txBody>
      <dsp:txXfrm>
        <a:off x="6008691" y="3601210"/>
        <a:ext cx="1398531" cy="1209895"/>
      </dsp:txXfrm>
    </dsp:sp>
    <dsp:sp modelId="{1601565B-9D2D-4AE8-8BA0-06EC364149B6}">
      <dsp:nvSpPr>
        <dsp:cNvPr id="0" name=""/>
        <dsp:cNvSpPr/>
      </dsp:nvSpPr>
      <dsp:spPr>
        <a:xfrm>
          <a:off x="3513156" y="4436185"/>
          <a:ext cx="963101" cy="829839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84CEB-7C23-4645-955E-64F6E46D0DEB}">
      <dsp:nvSpPr>
        <dsp:cNvPr id="0" name=""/>
        <dsp:cNvSpPr/>
      </dsp:nvSpPr>
      <dsp:spPr>
        <a:xfrm>
          <a:off x="3743540" y="4415641"/>
          <a:ext cx="2091865" cy="1809709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Use Boolean Search Techniques</a:t>
          </a:r>
          <a:endParaRPr lang="en-US" sz="1800" kern="1200" dirty="0"/>
        </a:p>
      </dsp:txBody>
      <dsp:txXfrm>
        <a:off x="4090207" y="4715548"/>
        <a:ext cx="1398531" cy="1209895"/>
      </dsp:txXfrm>
    </dsp:sp>
    <dsp:sp modelId="{E1451F2A-F1B0-4534-8229-928DF32C80D6}">
      <dsp:nvSpPr>
        <dsp:cNvPr id="0" name=""/>
        <dsp:cNvSpPr/>
      </dsp:nvSpPr>
      <dsp:spPr>
        <a:xfrm>
          <a:off x="2370735" y="2885450"/>
          <a:ext cx="963101" cy="829839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EB1B701-BD37-48B7-8183-3CB655D29C65}">
      <dsp:nvSpPr>
        <dsp:cNvPr id="0" name=""/>
        <dsp:cNvSpPr/>
      </dsp:nvSpPr>
      <dsp:spPr>
        <a:xfrm>
          <a:off x="1816150" y="3302548"/>
          <a:ext cx="2091865" cy="1809709"/>
        </a:xfrm>
        <a:prstGeom prst="hexagon">
          <a:avLst>
            <a:gd name="adj" fmla="val 2857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Critically Evaluate Results </a:t>
          </a:r>
          <a:endParaRPr lang="en-US" sz="1800" kern="1200" dirty="0"/>
        </a:p>
      </dsp:txBody>
      <dsp:txXfrm>
        <a:off x="2162817" y="3602455"/>
        <a:ext cx="1398531" cy="1209895"/>
      </dsp:txXfrm>
    </dsp:sp>
    <dsp:sp modelId="{C6297B4A-0E54-4F24-AC41-971CBC6B8FC7}">
      <dsp:nvSpPr>
        <dsp:cNvPr id="0" name=""/>
        <dsp:cNvSpPr/>
      </dsp:nvSpPr>
      <dsp:spPr>
        <a:xfrm>
          <a:off x="1816150" y="1110602"/>
          <a:ext cx="2091865" cy="1809709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Use Reference Management Software </a:t>
          </a:r>
          <a:endParaRPr lang="en-US" sz="1800" kern="1200" dirty="0"/>
        </a:p>
      </dsp:txBody>
      <dsp:txXfrm>
        <a:off x="2162817" y="1410509"/>
        <a:ext cx="1398531" cy="120989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997647-F135-444F-8516-D10FA2A8345C}">
      <dsp:nvSpPr>
        <dsp:cNvPr id="0" name=""/>
        <dsp:cNvSpPr/>
      </dsp:nvSpPr>
      <dsp:spPr>
        <a:xfrm>
          <a:off x="0" y="1016084"/>
          <a:ext cx="3251026" cy="19506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3400" kern="1200" dirty="0" smtClean="0"/>
            <a:t>Awareness of  range of library resources</a:t>
          </a:r>
          <a:endParaRPr lang="en-IE" sz="3400" kern="1200" dirty="0"/>
        </a:p>
      </dsp:txBody>
      <dsp:txXfrm>
        <a:off x="0" y="1016084"/>
        <a:ext cx="3251026" cy="1950616"/>
      </dsp:txXfrm>
    </dsp:sp>
    <dsp:sp modelId="{E754FCBA-A26C-46AA-8338-0E63041CEEA1}">
      <dsp:nvSpPr>
        <dsp:cNvPr id="0" name=""/>
        <dsp:cNvSpPr/>
      </dsp:nvSpPr>
      <dsp:spPr>
        <a:xfrm>
          <a:off x="3576129" y="1016084"/>
          <a:ext cx="3251026" cy="19506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3400" kern="1200" dirty="0" smtClean="0"/>
            <a:t>Confidence in using resources </a:t>
          </a:r>
          <a:endParaRPr lang="en-IE" sz="3400" kern="1200" dirty="0"/>
        </a:p>
      </dsp:txBody>
      <dsp:txXfrm>
        <a:off x="3576129" y="1016084"/>
        <a:ext cx="3251026" cy="1950616"/>
      </dsp:txXfrm>
    </dsp:sp>
    <dsp:sp modelId="{02C208FF-03D2-4A80-AD0D-E5E2B7FE83C8}">
      <dsp:nvSpPr>
        <dsp:cNvPr id="0" name=""/>
        <dsp:cNvSpPr/>
      </dsp:nvSpPr>
      <dsp:spPr>
        <a:xfrm>
          <a:off x="7152259" y="1016084"/>
          <a:ext cx="3251026" cy="19506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3400" kern="1200" dirty="0" smtClean="0"/>
            <a:t>Able to develop research strategy </a:t>
          </a:r>
          <a:endParaRPr lang="en-IE" sz="3400" kern="1200" dirty="0"/>
        </a:p>
      </dsp:txBody>
      <dsp:txXfrm>
        <a:off x="7152259" y="1016084"/>
        <a:ext cx="3251026" cy="1950616"/>
      </dsp:txXfrm>
    </dsp:sp>
    <dsp:sp modelId="{13CB2565-01C4-404E-B420-E57A6FA1563D}">
      <dsp:nvSpPr>
        <dsp:cNvPr id="0" name=""/>
        <dsp:cNvSpPr/>
      </dsp:nvSpPr>
      <dsp:spPr>
        <a:xfrm>
          <a:off x="1788064" y="3291803"/>
          <a:ext cx="3251026" cy="19506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3400" kern="1200" dirty="0" smtClean="0"/>
            <a:t>Critically evaluate information </a:t>
          </a:r>
          <a:endParaRPr lang="en-IE" sz="3400" kern="1200" dirty="0"/>
        </a:p>
      </dsp:txBody>
      <dsp:txXfrm>
        <a:off x="1788064" y="3291803"/>
        <a:ext cx="3251026" cy="1950616"/>
      </dsp:txXfrm>
    </dsp:sp>
    <dsp:sp modelId="{0AD023EC-1995-4590-8C96-7761936168E5}">
      <dsp:nvSpPr>
        <dsp:cNvPr id="0" name=""/>
        <dsp:cNvSpPr/>
      </dsp:nvSpPr>
      <dsp:spPr>
        <a:xfrm>
          <a:off x="5364194" y="3291803"/>
          <a:ext cx="3251026" cy="19506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3400" kern="1200" dirty="0" smtClean="0"/>
            <a:t>Developing lifelong learning skills</a:t>
          </a:r>
          <a:endParaRPr lang="en-IE" sz="3400" kern="1200" dirty="0"/>
        </a:p>
      </dsp:txBody>
      <dsp:txXfrm>
        <a:off x="5364194" y="3291803"/>
        <a:ext cx="3251026" cy="19506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58D53C-149F-6740-BCDE-ADDE24609432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8850" y="1143000"/>
            <a:ext cx="49403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8137FE-F796-2E41-88C3-6EBCF174D1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17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67752" rtl="0" eaLnBrk="1" latinLnBrk="0" hangingPunct="1">
      <a:defRPr sz="1664" kern="1200">
        <a:solidFill>
          <a:schemeClr val="tx1"/>
        </a:solidFill>
        <a:latin typeface="+mn-lt"/>
        <a:ea typeface="+mn-ea"/>
        <a:cs typeface="+mn-cs"/>
      </a:defRPr>
    </a:lvl1pPr>
    <a:lvl2pPr marL="633876" algn="l" defTabSz="1267752" rtl="0" eaLnBrk="1" latinLnBrk="0" hangingPunct="1">
      <a:defRPr sz="1664" kern="1200">
        <a:solidFill>
          <a:schemeClr val="tx1"/>
        </a:solidFill>
        <a:latin typeface="+mn-lt"/>
        <a:ea typeface="+mn-ea"/>
        <a:cs typeface="+mn-cs"/>
      </a:defRPr>
    </a:lvl2pPr>
    <a:lvl3pPr marL="1267752" algn="l" defTabSz="1267752" rtl="0" eaLnBrk="1" latinLnBrk="0" hangingPunct="1">
      <a:defRPr sz="1664" kern="1200">
        <a:solidFill>
          <a:schemeClr val="tx1"/>
        </a:solidFill>
        <a:latin typeface="+mn-lt"/>
        <a:ea typeface="+mn-ea"/>
        <a:cs typeface="+mn-cs"/>
      </a:defRPr>
    </a:lvl3pPr>
    <a:lvl4pPr marL="1901628" algn="l" defTabSz="1267752" rtl="0" eaLnBrk="1" latinLnBrk="0" hangingPunct="1">
      <a:defRPr sz="1664" kern="1200">
        <a:solidFill>
          <a:schemeClr val="tx1"/>
        </a:solidFill>
        <a:latin typeface="+mn-lt"/>
        <a:ea typeface="+mn-ea"/>
        <a:cs typeface="+mn-cs"/>
      </a:defRPr>
    </a:lvl4pPr>
    <a:lvl5pPr marL="2535502" algn="l" defTabSz="1267752" rtl="0" eaLnBrk="1" latinLnBrk="0" hangingPunct="1">
      <a:defRPr sz="1664" kern="1200">
        <a:solidFill>
          <a:schemeClr val="tx1"/>
        </a:solidFill>
        <a:latin typeface="+mn-lt"/>
        <a:ea typeface="+mn-ea"/>
        <a:cs typeface="+mn-cs"/>
      </a:defRPr>
    </a:lvl5pPr>
    <a:lvl6pPr marL="3169379" algn="l" defTabSz="1267752" rtl="0" eaLnBrk="1" latinLnBrk="0" hangingPunct="1">
      <a:defRPr sz="1664" kern="1200">
        <a:solidFill>
          <a:schemeClr val="tx1"/>
        </a:solidFill>
        <a:latin typeface="+mn-lt"/>
        <a:ea typeface="+mn-ea"/>
        <a:cs typeface="+mn-cs"/>
      </a:defRPr>
    </a:lvl6pPr>
    <a:lvl7pPr marL="3803254" algn="l" defTabSz="1267752" rtl="0" eaLnBrk="1" latinLnBrk="0" hangingPunct="1">
      <a:defRPr sz="1664" kern="1200">
        <a:solidFill>
          <a:schemeClr val="tx1"/>
        </a:solidFill>
        <a:latin typeface="+mn-lt"/>
        <a:ea typeface="+mn-ea"/>
        <a:cs typeface="+mn-cs"/>
      </a:defRPr>
    </a:lvl7pPr>
    <a:lvl8pPr marL="4437130" algn="l" defTabSz="1267752" rtl="0" eaLnBrk="1" latinLnBrk="0" hangingPunct="1">
      <a:defRPr sz="1664" kern="1200">
        <a:solidFill>
          <a:schemeClr val="tx1"/>
        </a:solidFill>
        <a:latin typeface="+mn-lt"/>
        <a:ea typeface="+mn-ea"/>
        <a:cs typeface="+mn-cs"/>
      </a:defRPr>
    </a:lvl8pPr>
    <a:lvl9pPr marL="5071006" algn="l" defTabSz="1267752" rtl="0" eaLnBrk="1" latinLnBrk="0" hangingPunct="1">
      <a:defRPr sz="166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IE" altLang="en-US" dirty="0" smtClean="0"/>
              <a:t>Solution Fluency is a creative approach to problem solving developed by the Global Digital Citizen Foundation. </a:t>
            </a:r>
          </a:p>
          <a:p>
            <a:r>
              <a:rPr lang="en-IE" altLang="en-US" dirty="0" smtClean="0"/>
              <a:t>It is a six step process known as the “6 Ds” and students are encouraged to consider it as another lens in which to view their dissertation.</a:t>
            </a:r>
          </a:p>
          <a:p>
            <a:endParaRPr lang="en-IE" altLang="en-US" dirty="0" smtClean="0"/>
          </a:p>
          <a:p>
            <a:endParaRPr lang="en-IE" altLang="en-US" dirty="0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CF4FD10-8A7B-4E09-956C-3717A2E1DAEE}" type="slidenum">
              <a:rPr lang="en-IE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en-IE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699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IE" altLang="en-US" smtClean="0"/>
              <a:t>This is another visual presentation of the Seek Sense Share model created by Sacha Chua.</a:t>
            </a:r>
          </a:p>
          <a:p>
            <a:r>
              <a:rPr lang="en-IE" altLang="en-US" smtClean="0"/>
              <a:t>Students really engage with it because it is easy to follow, and can relate it to their own Literature Review.</a:t>
            </a: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F8943A-5C25-4ABA-AC05-7582E2C434C3}" type="slidenum">
              <a:rPr lang="en-IE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en-IE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541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B72F0-795F-DC49-8A85-915BF0F265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4000" y="7776000"/>
            <a:ext cx="10080000" cy="796487"/>
          </a:xfrm>
        </p:spPr>
        <p:txBody>
          <a:bodyPr anchor="t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E1192D-1B69-A648-85CB-F16FFBDED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4000" y="8572487"/>
            <a:ext cx="10080000" cy="796487"/>
          </a:xfrm>
        </p:spPr>
        <p:txBody>
          <a:bodyPr anchor="t">
            <a:normAutofit/>
          </a:bodyPr>
          <a:lstStyle>
            <a:lvl1pPr marL="0" indent="0" algn="l">
              <a:buNone/>
              <a:defRPr sz="3500">
                <a:solidFill>
                  <a:srgbClr val="00A956"/>
                </a:solidFill>
                <a:latin typeface="Georgia" panose="02040502050405020303" pitchFamily="18" charset="0"/>
              </a:defRPr>
            </a:lvl1pPr>
            <a:lvl2pPr marL="609671" indent="0" algn="ctr">
              <a:buNone/>
              <a:defRPr sz="2667"/>
            </a:lvl2pPr>
            <a:lvl3pPr marL="1219342" indent="0" algn="ctr">
              <a:buNone/>
              <a:defRPr sz="2400"/>
            </a:lvl3pPr>
            <a:lvl4pPr marL="1829014" indent="0" algn="ctr">
              <a:buNone/>
              <a:defRPr sz="2134"/>
            </a:lvl4pPr>
            <a:lvl5pPr marL="2438685" indent="0" algn="ctr">
              <a:buNone/>
              <a:defRPr sz="2134"/>
            </a:lvl5pPr>
            <a:lvl6pPr marL="3048356" indent="0" algn="ctr">
              <a:buNone/>
              <a:defRPr sz="2134"/>
            </a:lvl6pPr>
            <a:lvl7pPr marL="3658027" indent="0" algn="ctr">
              <a:buNone/>
              <a:defRPr sz="2134"/>
            </a:lvl7pPr>
            <a:lvl8pPr marL="4267697" indent="0" algn="ctr">
              <a:buNone/>
              <a:defRPr sz="2134"/>
            </a:lvl8pPr>
            <a:lvl9pPr marL="4877370" indent="0" algn="ctr">
              <a:buNone/>
              <a:defRPr sz="2134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499095-A2ED-B240-892A-B655D71E52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70694" y="7444106"/>
            <a:ext cx="5318793" cy="170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729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81" userDrawn="1">
          <p15:clr>
            <a:srgbClr val="FBAE40"/>
          </p15:clr>
        </p15:guide>
        <p15:guide id="2" orient="horz" pos="496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D19D5-0F85-CB4E-B0A9-93B988A6B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A9A43A-A3AB-9641-9E5A-9DA8B2CC0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B5666-28FF-9F4F-8C5C-D50684398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6F1F43-8673-9348-80A9-029FC3617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7057F3-CADE-6F40-AFD8-BE2814512F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567684" y="8879801"/>
            <a:ext cx="3307983" cy="106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397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8995B1-CE25-1148-9140-B20A1F189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C093B2-889C-3D45-91E5-6ABBE19F1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78FF8-B193-9B4D-A0D1-BDFE4CDC2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31ACD5-C56F-074E-A4DE-DA90D4EB69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567684" y="8879801"/>
            <a:ext cx="3307983" cy="106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698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B72F0-795F-DC49-8A85-915BF0F265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4000" y="6480000"/>
            <a:ext cx="10080000" cy="1808233"/>
          </a:xfrm>
        </p:spPr>
        <p:txBody>
          <a:bodyPr anchor="t">
            <a:normAutofit/>
          </a:bodyPr>
          <a:lstStyle>
            <a:lvl1pPr algn="l">
              <a:defRPr sz="4700" b="1">
                <a:solidFill>
                  <a:srgbClr val="00A956"/>
                </a:solidFill>
                <a:latin typeface="Helvetica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80679C-D466-4746-9295-80D7F269A0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2357448" y="1359168"/>
            <a:ext cx="3476277" cy="111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108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5" userDrawn="1">
          <p15:clr>
            <a:srgbClr val="FBAE40"/>
          </p15:clr>
        </p15:guide>
        <p15:guide id="2" orient="horz" pos="1453" userDrawn="1">
          <p15:clr>
            <a:srgbClr val="FBAE40"/>
          </p15:clr>
        </p15:guide>
        <p15:guide id="3" pos="9974" userDrawn="1">
          <p15:clr>
            <a:srgbClr val="FBAE40"/>
          </p15:clr>
        </p15:guide>
        <p15:guide id="4" pos="818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B72F0-795F-DC49-8A85-915BF0F265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3999" y="7776001"/>
            <a:ext cx="10080001" cy="796487"/>
          </a:xfrm>
        </p:spPr>
        <p:txBody>
          <a:bodyPr anchor="t">
            <a:normAutofit/>
          </a:bodyPr>
          <a:lstStyle>
            <a:lvl1pPr algn="l">
              <a:defRPr sz="405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E1192D-1B69-A648-85CB-F16FFBDED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3999" y="8572488"/>
            <a:ext cx="10080001" cy="796487"/>
          </a:xfrm>
        </p:spPr>
        <p:txBody>
          <a:bodyPr anchor="t">
            <a:normAutofit/>
          </a:bodyPr>
          <a:lstStyle>
            <a:lvl1pPr marL="0" indent="0" algn="l">
              <a:buNone/>
              <a:defRPr sz="3151">
                <a:solidFill>
                  <a:srgbClr val="00A956"/>
                </a:solidFill>
                <a:latin typeface="Georgia" panose="02040502050405020303" pitchFamily="18" charset="0"/>
              </a:defRPr>
            </a:lvl1pPr>
            <a:lvl2pPr marL="548854" indent="0" algn="ctr">
              <a:buNone/>
              <a:defRPr sz="2400"/>
            </a:lvl2pPr>
            <a:lvl3pPr marL="1097708" indent="0" algn="ctr">
              <a:buNone/>
              <a:defRPr sz="2160"/>
            </a:lvl3pPr>
            <a:lvl4pPr marL="1646562" indent="0" algn="ctr">
              <a:buNone/>
              <a:defRPr sz="1922"/>
            </a:lvl4pPr>
            <a:lvl5pPr marL="2195416" indent="0" algn="ctr">
              <a:buNone/>
              <a:defRPr sz="1922"/>
            </a:lvl5pPr>
            <a:lvl6pPr marL="2744270" indent="0" algn="ctr">
              <a:buNone/>
              <a:defRPr sz="1922"/>
            </a:lvl6pPr>
            <a:lvl7pPr marL="3293124" indent="0" algn="ctr">
              <a:buNone/>
              <a:defRPr sz="1922"/>
            </a:lvl7pPr>
            <a:lvl8pPr marL="3841976" indent="0" algn="ctr">
              <a:buNone/>
              <a:defRPr sz="1922"/>
            </a:lvl8pPr>
            <a:lvl9pPr marL="4390831" indent="0" algn="ctr">
              <a:buNone/>
              <a:defRPr sz="1922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499095-A2ED-B240-892A-B655D71E52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70695" y="7444107"/>
            <a:ext cx="5318793" cy="170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753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81">
          <p15:clr>
            <a:srgbClr val="FBAE40"/>
          </p15:clr>
        </p15:guide>
        <p15:guide id="2" orient="horz" pos="496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279186-9A63-804D-B992-7A2615733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4001" y="4416894"/>
            <a:ext cx="10800000" cy="662313"/>
          </a:xfrm>
        </p:spPr>
        <p:txBody>
          <a:bodyPr anchor="t"/>
          <a:lstStyle>
            <a:lvl1pPr marL="0" indent="0">
              <a:buNone/>
              <a:defRPr sz="2700">
                <a:solidFill>
                  <a:srgbClr val="005336"/>
                </a:solidFill>
              </a:defRPr>
            </a:lvl1pPr>
            <a:lvl2pPr marL="54885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708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6562" indent="0">
              <a:buNone/>
              <a:defRPr sz="1922">
                <a:solidFill>
                  <a:schemeClr val="tx1">
                    <a:tint val="75000"/>
                  </a:schemeClr>
                </a:solidFill>
              </a:defRPr>
            </a:lvl4pPr>
            <a:lvl5pPr marL="2195416" indent="0">
              <a:buNone/>
              <a:defRPr sz="1922">
                <a:solidFill>
                  <a:schemeClr val="tx1">
                    <a:tint val="75000"/>
                  </a:schemeClr>
                </a:solidFill>
              </a:defRPr>
            </a:lvl5pPr>
            <a:lvl6pPr marL="2744270" indent="0">
              <a:buNone/>
              <a:defRPr sz="1922">
                <a:solidFill>
                  <a:schemeClr val="tx1">
                    <a:tint val="75000"/>
                  </a:schemeClr>
                </a:solidFill>
              </a:defRPr>
            </a:lvl6pPr>
            <a:lvl7pPr marL="3293124" indent="0">
              <a:buNone/>
              <a:defRPr sz="1922">
                <a:solidFill>
                  <a:schemeClr val="tx1">
                    <a:tint val="75000"/>
                  </a:schemeClr>
                </a:solidFill>
              </a:defRPr>
            </a:lvl7pPr>
            <a:lvl8pPr marL="3841976" indent="0">
              <a:buNone/>
              <a:defRPr sz="1922">
                <a:solidFill>
                  <a:schemeClr val="tx1">
                    <a:tint val="75000"/>
                  </a:schemeClr>
                </a:solidFill>
              </a:defRPr>
            </a:lvl8pPr>
            <a:lvl9pPr marL="4390831" indent="0">
              <a:buNone/>
              <a:defRPr sz="19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262716B-0319-2E48-8A4F-A486A8CCA0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38517" y="5567640"/>
            <a:ext cx="2376000" cy="75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355F59-8D22-5742-AEEF-0285FD460A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79654" y="5251921"/>
            <a:ext cx="3582601" cy="1148880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AF89174C-E89D-944C-8E8B-1243CEA9F7D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7BC6140F-E7A1-8945-9875-41D3FB145EB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D1ADE47-8BB0-D74C-BDBD-D91AD876F88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F799828D-E1D6-FF41-A96A-818810D98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076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57">
          <p15:clr>
            <a:srgbClr val="FBAE40"/>
          </p15:clr>
        </p15:guide>
        <p15:guide id="2" orient="horz" pos="3494">
          <p15:clr>
            <a:srgbClr val="FBAE40"/>
          </p15:clr>
        </p15:guide>
        <p15:guide id="3" pos="607">
          <p15:clr>
            <a:srgbClr val="FBAE40"/>
          </p15:clr>
        </p15:guide>
        <p15:guide id="4" pos="310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D57A8-4F44-A743-9523-4F882D6B3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F2297-C797-C746-BFFC-71DBB90706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BC500-FEB0-E34F-8384-75379BA52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23037-7A0A-9643-8F64-D23E831E5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CD8BA-88AE-0D4A-A7D5-B98698AD4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0AFD84-076E-7641-9D6D-98FE161349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567686" y="8879801"/>
            <a:ext cx="3307983" cy="106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62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03">
          <p15:clr>
            <a:srgbClr val="FBAE40"/>
          </p15:clr>
        </p15:guide>
        <p15:guide id="2" orient="horz" pos="5762">
          <p15:clr>
            <a:srgbClr val="FBAE40"/>
          </p15:clr>
        </p15:guide>
        <p15:guide id="3" pos="999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661D3-730A-F844-A2DE-9B4F97F8A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3EF49-F03E-114E-B38A-058193C2BD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4000" y="2412002"/>
            <a:ext cx="6909475" cy="178444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1"/>
            </a:lvl1pPr>
            <a:lvl2pPr marL="548854" indent="0">
              <a:buNone/>
              <a:defRPr/>
            </a:lvl2pPr>
            <a:lvl3pPr marL="1097708" indent="0">
              <a:buNone/>
              <a:defRPr/>
            </a:lvl3pPr>
            <a:lvl4pPr marL="1646562" indent="0">
              <a:buNone/>
              <a:defRPr/>
            </a:lvl4pPr>
            <a:lvl5pPr marL="2195416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38C761-09FD-F940-A379-C15FF3112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30406" y="2411999"/>
            <a:ext cx="6655766" cy="6445420"/>
          </a:xfrm>
        </p:spPr>
        <p:txBody>
          <a:bodyPr/>
          <a:lstStyle>
            <a:lvl1pPr>
              <a:lnSpc>
                <a:spcPts val="3871"/>
              </a:lnSpc>
              <a:defRPr sz="2251" b="1"/>
            </a:lvl1pPr>
            <a:lvl2pPr>
              <a:lnSpc>
                <a:spcPts val="3871"/>
              </a:lnSpc>
              <a:defRPr sz="2251" b="1"/>
            </a:lvl2pPr>
            <a:lvl3pPr>
              <a:lnSpc>
                <a:spcPts val="3871"/>
              </a:lnSpc>
              <a:defRPr sz="2251" b="1"/>
            </a:lvl3pPr>
            <a:lvl4pPr>
              <a:lnSpc>
                <a:spcPts val="3871"/>
              </a:lnSpc>
              <a:defRPr sz="2251" b="1"/>
            </a:lvl4pPr>
            <a:lvl5pPr>
              <a:lnSpc>
                <a:spcPts val="3871"/>
              </a:lnSpc>
              <a:defRPr sz="2251" b="1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82B8F-8DDB-EA48-8C5E-1872A88E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16B0F-AE69-BD45-95F8-32FB5910E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192152-6566-5E4A-89B9-969A87DF8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2E7E51-C183-8145-ABEB-A2DDF19FB9A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64000" y="4355101"/>
            <a:ext cx="6909475" cy="450232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/>
            </a:lvl1pPr>
            <a:lvl2pPr marL="548854" indent="0">
              <a:buNone/>
              <a:defRPr/>
            </a:lvl2pPr>
            <a:lvl3pPr marL="1097708" indent="0">
              <a:buNone/>
              <a:defRPr/>
            </a:lvl3pPr>
            <a:lvl4pPr marL="1646562" indent="0">
              <a:buNone/>
              <a:defRPr/>
            </a:lvl4pPr>
            <a:lvl5pPr marL="2195416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F3F819-972C-2646-99DF-B82E25368D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567686" y="8879801"/>
            <a:ext cx="3307983" cy="106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769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Pic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661D3-730A-F844-A2DE-9B4F97F8A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3EF49-F03E-114E-B38A-058193C2BD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4004" y="2412002"/>
            <a:ext cx="6480000" cy="178444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1"/>
            </a:lvl1pPr>
            <a:lvl2pPr marL="548854" indent="0">
              <a:buNone/>
              <a:defRPr/>
            </a:lvl2pPr>
            <a:lvl3pPr marL="1097708" indent="0">
              <a:buNone/>
              <a:defRPr/>
            </a:lvl3pPr>
            <a:lvl4pPr marL="1646562" indent="0">
              <a:buNone/>
              <a:defRPr/>
            </a:lvl4pPr>
            <a:lvl5pPr marL="2195416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82B8F-8DDB-EA48-8C5E-1872A88E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16B0F-AE69-BD45-95F8-32FB5910E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192152-6566-5E4A-89B9-969A87DF8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2E7E51-C183-8145-ABEB-A2DDF19FB9A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64004" y="4355101"/>
            <a:ext cx="6480000" cy="450232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/>
            </a:lvl1pPr>
            <a:lvl2pPr marL="548854" indent="0">
              <a:buNone/>
              <a:defRPr/>
            </a:lvl2pPr>
            <a:lvl3pPr marL="1097708" indent="0">
              <a:buNone/>
              <a:defRPr/>
            </a:lvl3pPr>
            <a:lvl4pPr marL="1646562" indent="0">
              <a:buNone/>
              <a:defRPr/>
            </a:lvl4pPr>
            <a:lvl5pPr marL="2195416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00852C3-1AE9-6D47-B34A-4970BBFD8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60000" y="2412002"/>
            <a:ext cx="7920000" cy="53999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373D69-C123-D84A-938E-1AEDE6D382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2567686" y="8879801"/>
            <a:ext cx="3307983" cy="106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99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Bullet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8B0D1-E995-3245-959F-3166EEDDA7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6257588" cy="8532000"/>
          </a:xfrm>
        </p:spPr>
        <p:txBody>
          <a:bodyPr/>
          <a:lstStyle>
            <a:lvl1pPr marL="0" indent="0">
              <a:buNone/>
              <a:defRPr sz="3842"/>
            </a:lvl1pPr>
            <a:lvl2pPr marL="548854" indent="0">
              <a:buNone/>
              <a:defRPr sz="3362"/>
            </a:lvl2pPr>
            <a:lvl3pPr marL="1097708" indent="0">
              <a:buNone/>
              <a:defRPr sz="2880"/>
            </a:lvl3pPr>
            <a:lvl4pPr marL="1646562" indent="0">
              <a:buNone/>
              <a:defRPr sz="2400"/>
            </a:lvl4pPr>
            <a:lvl5pPr marL="2195416" indent="0">
              <a:buNone/>
              <a:defRPr sz="2400"/>
            </a:lvl5pPr>
            <a:lvl6pPr marL="2744270" indent="0">
              <a:buNone/>
              <a:defRPr sz="2400"/>
            </a:lvl6pPr>
            <a:lvl7pPr marL="3293124" indent="0">
              <a:buNone/>
              <a:defRPr sz="2400"/>
            </a:lvl7pPr>
            <a:lvl8pPr marL="3841976" indent="0">
              <a:buNone/>
              <a:defRPr sz="2400"/>
            </a:lvl8pPr>
            <a:lvl9pPr marL="4390831" indent="0">
              <a:buNone/>
              <a:defRPr sz="24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1F2900-C118-A14E-B938-836275F297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0" y="0"/>
            <a:ext cx="7653700" cy="85342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71DBFB-D718-9E4A-B9E5-3A856A8B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1" y="1224000"/>
            <a:ext cx="5243495" cy="1423949"/>
          </a:xfrm>
        </p:spPr>
        <p:txBody>
          <a:bodyPr anchor="t"/>
          <a:lstStyle>
            <a:lvl1pPr>
              <a:defRPr sz="3842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83F82-1B7B-8841-8682-164A9DAE0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4001" y="3047525"/>
            <a:ext cx="5243495" cy="5239226"/>
          </a:xfrm>
        </p:spPr>
        <p:txBody>
          <a:bodyPr/>
          <a:lstStyle>
            <a:lvl1pPr marL="308695" indent="-308695">
              <a:lnSpc>
                <a:spcPts val="3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51" b="1">
                <a:solidFill>
                  <a:schemeClr val="bg1"/>
                </a:solidFill>
              </a:defRPr>
            </a:lvl1pPr>
            <a:lvl2pPr marL="548854" indent="0">
              <a:buNone/>
              <a:defRPr sz="1680"/>
            </a:lvl2pPr>
            <a:lvl3pPr marL="1097708" indent="0">
              <a:buNone/>
              <a:defRPr sz="1440"/>
            </a:lvl3pPr>
            <a:lvl4pPr marL="1646562" indent="0">
              <a:buNone/>
              <a:defRPr sz="1201"/>
            </a:lvl4pPr>
            <a:lvl5pPr marL="2195416" indent="0">
              <a:buNone/>
              <a:defRPr sz="1201"/>
            </a:lvl5pPr>
            <a:lvl6pPr marL="2744270" indent="0">
              <a:buNone/>
              <a:defRPr sz="1201"/>
            </a:lvl6pPr>
            <a:lvl7pPr marL="3293124" indent="0">
              <a:buNone/>
              <a:defRPr sz="1201"/>
            </a:lvl7pPr>
            <a:lvl8pPr marL="3841976" indent="0">
              <a:buNone/>
              <a:defRPr sz="1201"/>
            </a:lvl8pPr>
            <a:lvl9pPr marL="4390831" indent="0">
              <a:buNone/>
              <a:defRPr sz="120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BE757-A7B3-EC49-B81F-E4004CBD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DCB14-3FFF-4946-A910-047852840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811BA-6058-7E4C-BF7B-D24B11BC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159DEF-1ABD-A247-801C-A8BC4B16106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567686" y="8879801"/>
            <a:ext cx="3307983" cy="106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656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ransparent Picture with Bullet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8B0D1-E995-3245-959F-3166EEDDA7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6257588" cy="8532000"/>
          </a:xfrm>
        </p:spPr>
        <p:txBody>
          <a:bodyPr/>
          <a:lstStyle>
            <a:lvl1pPr marL="0" indent="0">
              <a:buNone/>
              <a:defRPr sz="3842"/>
            </a:lvl1pPr>
            <a:lvl2pPr marL="548854" indent="0">
              <a:buNone/>
              <a:defRPr sz="3362"/>
            </a:lvl2pPr>
            <a:lvl3pPr marL="1097708" indent="0">
              <a:buNone/>
              <a:defRPr sz="2880"/>
            </a:lvl3pPr>
            <a:lvl4pPr marL="1646562" indent="0">
              <a:buNone/>
              <a:defRPr sz="2400"/>
            </a:lvl4pPr>
            <a:lvl5pPr marL="2195416" indent="0">
              <a:buNone/>
              <a:defRPr sz="2400"/>
            </a:lvl5pPr>
            <a:lvl6pPr marL="2744270" indent="0">
              <a:buNone/>
              <a:defRPr sz="2400"/>
            </a:lvl6pPr>
            <a:lvl7pPr marL="3293124" indent="0">
              <a:buNone/>
              <a:defRPr sz="2400"/>
            </a:lvl7pPr>
            <a:lvl8pPr marL="3841976" indent="0">
              <a:buNone/>
              <a:defRPr sz="2400"/>
            </a:lvl8pPr>
            <a:lvl9pPr marL="4390831" indent="0">
              <a:buNone/>
              <a:defRPr sz="24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1F2900-C118-A14E-B938-836275F297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0" y="0"/>
            <a:ext cx="7653700" cy="85342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71DBFB-D718-9E4A-B9E5-3A856A8B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1" y="1224000"/>
            <a:ext cx="5243495" cy="1423949"/>
          </a:xfrm>
        </p:spPr>
        <p:txBody>
          <a:bodyPr anchor="t"/>
          <a:lstStyle>
            <a:lvl1pPr>
              <a:defRPr sz="3842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83F82-1B7B-8841-8682-164A9DAE0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4001" y="3047525"/>
            <a:ext cx="5243495" cy="5239226"/>
          </a:xfrm>
        </p:spPr>
        <p:txBody>
          <a:bodyPr/>
          <a:lstStyle>
            <a:lvl1pPr marL="308695" indent="-308695">
              <a:lnSpc>
                <a:spcPts val="3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51" b="1">
                <a:solidFill>
                  <a:schemeClr val="bg1"/>
                </a:solidFill>
              </a:defRPr>
            </a:lvl1pPr>
            <a:lvl2pPr marL="548854" indent="0">
              <a:buNone/>
              <a:defRPr sz="1680"/>
            </a:lvl2pPr>
            <a:lvl3pPr marL="1097708" indent="0">
              <a:buNone/>
              <a:defRPr sz="1440"/>
            </a:lvl3pPr>
            <a:lvl4pPr marL="1646562" indent="0">
              <a:buNone/>
              <a:defRPr sz="1201"/>
            </a:lvl4pPr>
            <a:lvl5pPr marL="2195416" indent="0">
              <a:buNone/>
              <a:defRPr sz="1201"/>
            </a:lvl5pPr>
            <a:lvl6pPr marL="2744270" indent="0">
              <a:buNone/>
              <a:defRPr sz="1201"/>
            </a:lvl6pPr>
            <a:lvl7pPr marL="3293124" indent="0">
              <a:buNone/>
              <a:defRPr sz="1201"/>
            </a:lvl7pPr>
            <a:lvl8pPr marL="3841976" indent="0">
              <a:buNone/>
              <a:defRPr sz="1201"/>
            </a:lvl8pPr>
            <a:lvl9pPr marL="4390831" indent="0">
              <a:buNone/>
              <a:defRPr sz="120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BE757-A7B3-EC49-B81F-E4004CBD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DCB14-3FFF-4946-A910-047852840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811BA-6058-7E4C-BF7B-D24B11BC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47431B-9C2C-0B43-8AAB-812E22011F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567686" y="8879801"/>
            <a:ext cx="3307983" cy="106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956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279186-9A63-804D-B992-7A2615733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4000" y="4416893"/>
            <a:ext cx="10800000" cy="662313"/>
          </a:xfrm>
        </p:spPr>
        <p:txBody>
          <a:bodyPr anchor="t"/>
          <a:lstStyle>
            <a:lvl1pPr marL="0" indent="0">
              <a:buNone/>
              <a:defRPr sz="3000">
                <a:solidFill>
                  <a:srgbClr val="005336"/>
                </a:solidFill>
              </a:defRPr>
            </a:lvl1pPr>
            <a:lvl2pPr marL="609671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34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9014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4pPr>
            <a:lvl5pPr marL="2438685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5pPr>
            <a:lvl6pPr marL="3048356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6pPr>
            <a:lvl7pPr marL="3658027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7pPr>
            <a:lvl8pPr marL="4267697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8pPr>
            <a:lvl9pPr marL="4877370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262716B-0319-2E48-8A4F-A486A8CCA0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38517" y="5567640"/>
            <a:ext cx="2376000" cy="75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355F59-8D22-5742-AEEF-0285FD460A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79654" y="5251920"/>
            <a:ext cx="3582601" cy="1148880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AF89174C-E89D-944C-8E8B-1243CEA9F7D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7BC6140F-E7A1-8945-9875-41D3FB145EB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D1ADE47-8BB0-D74C-BDBD-D91AD876F88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F799828D-E1D6-FF41-A96A-818810D98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7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57" userDrawn="1">
          <p15:clr>
            <a:srgbClr val="FBAE40"/>
          </p15:clr>
        </p15:guide>
        <p15:guide id="2" orient="horz" pos="3494" userDrawn="1">
          <p15:clr>
            <a:srgbClr val="FBAE40"/>
          </p15:clr>
        </p15:guide>
        <p15:guide id="3" pos="607" userDrawn="1">
          <p15:clr>
            <a:srgbClr val="FBAE40"/>
          </p15:clr>
        </p15:guide>
        <p15:guide id="4" pos="310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8B0D1-E995-3245-959F-3166EEDDA7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6257588" cy="8532000"/>
          </a:xfrm>
        </p:spPr>
        <p:txBody>
          <a:bodyPr/>
          <a:lstStyle>
            <a:lvl1pPr marL="0" indent="0">
              <a:buNone/>
              <a:defRPr sz="3842"/>
            </a:lvl1pPr>
            <a:lvl2pPr marL="548854" indent="0">
              <a:buNone/>
              <a:defRPr sz="3362"/>
            </a:lvl2pPr>
            <a:lvl3pPr marL="1097708" indent="0">
              <a:buNone/>
              <a:defRPr sz="2880"/>
            </a:lvl3pPr>
            <a:lvl4pPr marL="1646562" indent="0">
              <a:buNone/>
              <a:defRPr sz="2400"/>
            </a:lvl4pPr>
            <a:lvl5pPr marL="2195416" indent="0">
              <a:buNone/>
              <a:defRPr sz="2400"/>
            </a:lvl5pPr>
            <a:lvl6pPr marL="2744270" indent="0">
              <a:buNone/>
              <a:defRPr sz="2400"/>
            </a:lvl6pPr>
            <a:lvl7pPr marL="3293124" indent="0">
              <a:buNone/>
              <a:defRPr sz="2400"/>
            </a:lvl7pPr>
            <a:lvl8pPr marL="3841976" indent="0">
              <a:buNone/>
              <a:defRPr sz="2400"/>
            </a:lvl8pPr>
            <a:lvl9pPr marL="4390831" indent="0">
              <a:buNone/>
              <a:defRPr sz="24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6267A8-E11A-BC4B-ABF0-35302C5B7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1" y="-2300"/>
            <a:ext cx="7653701" cy="85342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71DBFB-D718-9E4A-B9E5-3A856A8B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1" y="1224000"/>
            <a:ext cx="5243495" cy="1423949"/>
          </a:xfrm>
        </p:spPr>
        <p:txBody>
          <a:bodyPr anchor="t"/>
          <a:lstStyle>
            <a:lvl1pPr>
              <a:defRPr sz="3842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83F82-1B7B-8841-8682-164A9DAE0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4001" y="3047525"/>
            <a:ext cx="5243495" cy="5239226"/>
          </a:xfrm>
        </p:spPr>
        <p:txBody>
          <a:bodyPr/>
          <a:lstStyle>
            <a:lvl1pPr marL="0" indent="0">
              <a:lnSpc>
                <a:spcPts val="3600"/>
              </a:lnSpc>
              <a:spcBef>
                <a:spcPts val="0"/>
              </a:spcBef>
              <a:buFont typeface="Arial" panose="020B0604020202020204" pitchFamily="34" charset="0"/>
              <a:buNone/>
              <a:defRPr sz="2251" b="1">
                <a:solidFill>
                  <a:schemeClr val="bg1"/>
                </a:solidFill>
              </a:defRPr>
            </a:lvl1pPr>
            <a:lvl2pPr marL="548854" indent="0">
              <a:buNone/>
              <a:defRPr sz="1680"/>
            </a:lvl2pPr>
            <a:lvl3pPr marL="1097708" indent="0">
              <a:buNone/>
              <a:defRPr sz="1440"/>
            </a:lvl3pPr>
            <a:lvl4pPr marL="1646562" indent="0">
              <a:buNone/>
              <a:defRPr sz="1201"/>
            </a:lvl4pPr>
            <a:lvl5pPr marL="2195416" indent="0">
              <a:buNone/>
              <a:defRPr sz="1201"/>
            </a:lvl5pPr>
            <a:lvl6pPr marL="2744270" indent="0">
              <a:buNone/>
              <a:defRPr sz="1201"/>
            </a:lvl6pPr>
            <a:lvl7pPr marL="3293124" indent="0">
              <a:buNone/>
              <a:defRPr sz="1201"/>
            </a:lvl7pPr>
            <a:lvl8pPr marL="3841976" indent="0">
              <a:buNone/>
              <a:defRPr sz="1201"/>
            </a:lvl8pPr>
            <a:lvl9pPr marL="4390831" indent="0">
              <a:buNone/>
              <a:defRPr sz="120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BE757-A7B3-EC49-B81F-E4004CBD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DCB14-3FFF-4946-A910-047852840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811BA-6058-7E4C-BF7B-D24B11BC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FC4529-41E5-CA40-9ECA-F13BB102D71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567686" y="8879801"/>
            <a:ext cx="3307983" cy="106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1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ransparent Picture with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8B0D1-E995-3245-959F-3166EEDDA7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6257588" cy="8532000"/>
          </a:xfrm>
        </p:spPr>
        <p:txBody>
          <a:bodyPr/>
          <a:lstStyle>
            <a:lvl1pPr marL="0" indent="0">
              <a:buNone/>
              <a:defRPr sz="3842"/>
            </a:lvl1pPr>
            <a:lvl2pPr marL="548854" indent="0">
              <a:buNone/>
              <a:defRPr sz="3362"/>
            </a:lvl2pPr>
            <a:lvl3pPr marL="1097708" indent="0">
              <a:buNone/>
              <a:defRPr sz="2880"/>
            </a:lvl3pPr>
            <a:lvl4pPr marL="1646562" indent="0">
              <a:buNone/>
              <a:defRPr sz="2400"/>
            </a:lvl4pPr>
            <a:lvl5pPr marL="2195416" indent="0">
              <a:buNone/>
              <a:defRPr sz="2400"/>
            </a:lvl5pPr>
            <a:lvl6pPr marL="2744270" indent="0">
              <a:buNone/>
              <a:defRPr sz="2400"/>
            </a:lvl6pPr>
            <a:lvl7pPr marL="3293124" indent="0">
              <a:buNone/>
              <a:defRPr sz="2400"/>
            </a:lvl7pPr>
            <a:lvl8pPr marL="3841976" indent="0">
              <a:buNone/>
              <a:defRPr sz="2400"/>
            </a:lvl8pPr>
            <a:lvl9pPr marL="4390831" indent="0">
              <a:buNone/>
              <a:defRPr sz="24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82D14D-EFB8-194E-9283-741A4DB5D3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1" y="-2300"/>
            <a:ext cx="7653701" cy="85342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71DBFB-D718-9E4A-B9E5-3A856A8B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1" y="1224000"/>
            <a:ext cx="5243495" cy="1423949"/>
          </a:xfrm>
        </p:spPr>
        <p:txBody>
          <a:bodyPr anchor="t"/>
          <a:lstStyle>
            <a:lvl1pPr>
              <a:defRPr sz="3842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83F82-1B7B-8841-8682-164A9DAE0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4001" y="3047525"/>
            <a:ext cx="5243495" cy="5239226"/>
          </a:xfrm>
        </p:spPr>
        <p:txBody>
          <a:bodyPr/>
          <a:lstStyle>
            <a:lvl1pPr marL="0" indent="0">
              <a:lnSpc>
                <a:spcPts val="3600"/>
              </a:lnSpc>
              <a:spcBef>
                <a:spcPts val="0"/>
              </a:spcBef>
              <a:buFont typeface="Arial" panose="020B0604020202020204" pitchFamily="34" charset="0"/>
              <a:buNone/>
              <a:defRPr sz="2251" b="1">
                <a:solidFill>
                  <a:schemeClr val="bg1"/>
                </a:solidFill>
              </a:defRPr>
            </a:lvl1pPr>
            <a:lvl2pPr marL="548854" indent="0">
              <a:buNone/>
              <a:defRPr sz="1680"/>
            </a:lvl2pPr>
            <a:lvl3pPr marL="1097708" indent="0">
              <a:buNone/>
              <a:defRPr sz="1440"/>
            </a:lvl3pPr>
            <a:lvl4pPr marL="1646562" indent="0">
              <a:buNone/>
              <a:defRPr sz="1201"/>
            </a:lvl4pPr>
            <a:lvl5pPr marL="2195416" indent="0">
              <a:buNone/>
              <a:defRPr sz="1201"/>
            </a:lvl5pPr>
            <a:lvl6pPr marL="2744270" indent="0">
              <a:buNone/>
              <a:defRPr sz="1201"/>
            </a:lvl6pPr>
            <a:lvl7pPr marL="3293124" indent="0">
              <a:buNone/>
              <a:defRPr sz="1201"/>
            </a:lvl7pPr>
            <a:lvl8pPr marL="3841976" indent="0">
              <a:buNone/>
              <a:defRPr sz="1201"/>
            </a:lvl8pPr>
            <a:lvl9pPr marL="4390831" indent="0">
              <a:buNone/>
              <a:defRPr sz="120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BE757-A7B3-EC49-B81F-E4004CBD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DCB14-3FFF-4946-A910-047852840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811BA-6058-7E4C-BF7B-D24B11BC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530C1E-7D9B-724D-A97C-629BB5F4F5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567686" y="8879801"/>
            <a:ext cx="3307983" cy="106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167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D19D5-0F85-CB4E-B0A9-93B988A6B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A9A43A-A3AB-9641-9E5A-9DA8B2CC0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B5666-28FF-9F4F-8C5C-D50684398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6F1F43-8673-9348-80A9-029FC3617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7057F3-CADE-6F40-AFD8-BE2814512F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567686" y="8879801"/>
            <a:ext cx="3307983" cy="106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0668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8995B1-CE25-1148-9140-B20A1F189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C093B2-889C-3D45-91E5-6ABBE19F1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78FF8-B193-9B4D-A0D1-BDFE4CDC2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31ACD5-C56F-074E-A4DE-DA90D4EB69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567686" y="8879801"/>
            <a:ext cx="3307983" cy="106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7198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B72F0-795F-DC49-8A85-915BF0F265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3999" y="6480001"/>
            <a:ext cx="10080001" cy="1808233"/>
          </a:xfrm>
        </p:spPr>
        <p:txBody>
          <a:bodyPr anchor="t">
            <a:normAutofit/>
          </a:bodyPr>
          <a:lstStyle>
            <a:lvl1pPr algn="l">
              <a:defRPr sz="4231" b="1">
                <a:solidFill>
                  <a:srgbClr val="00A956"/>
                </a:solidFill>
                <a:latin typeface="Helvetica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80679C-D466-4746-9295-80D7F269A0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2357449" y="1359169"/>
            <a:ext cx="3476277" cy="111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476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5">
          <p15:clr>
            <a:srgbClr val="FBAE40"/>
          </p15:clr>
        </p15:guide>
        <p15:guide id="2" orient="horz" pos="1453">
          <p15:clr>
            <a:srgbClr val="FBAE40"/>
          </p15:clr>
        </p15:guide>
        <p15:guide id="3" pos="9974">
          <p15:clr>
            <a:srgbClr val="FBAE40"/>
          </p15:clr>
        </p15:guide>
        <p15:guide id="4" pos="818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D57A8-4F44-A743-9523-4F882D6B3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F2297-C797-C746-BFFC-71DBB90706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BC500-FEB0-E34F-8384-75379BA52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23037-7A0A-9643-8F64-D23E831E5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CD8BA-88AE-0D4A-A7D5-B98698AD4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0AFD84-076E-7641-9D6D-98FE161349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567684" y="8879801"/>
            <a:ext cx="3307983" cy="106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58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03" userDrawn="1">
          <p15:clr>
            <a:srgbClr val="FBAE40"/>
          </p15:clr>
        </p15:guide>
        <p15:guide id="2" orient="horz" pos="5762" userDrawn="1">
          <p15:clr>
            <a:srgbClr val="FBAE40"/>
          </p15:clr>
        </p15:guide>
        <p15:guide id="3" pos="9997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661D3-730A-F844-A2DE-9B4F97F8A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3EF49-F03E-114E-B38A-058193C2BD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4000" y="2412000"/>
            <a:ext cx="6909475" cy="178444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1"/>
            </a:lvl1pPr>
            <a:lvl2pPr marL="609671" indent="0">
              <a:buNone/>
              <a:defRPr/>
            </a:lvl2pPr>
            <a:lvl3pPr marL="1219343" indent="0">
              <a:buNone/>
              <a:defRPr/>
            </a:lvl3pPr>
            <a:lvl4pPr marL="1829014" indent="0">
              <a:buNone/>
              <a:defRPr/>
            </a:lvl4pPr>
            <a:lvl5pPr marL="243868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38C761-09FD-F940-A379-C15FF3112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30405" y="2412000"/>
            <a:ext cx="6655766" cy="6445420"/>
          </a:xfrm>
        </p:spPr>
        <p:txBody>
          <a:bodyPr/>
          <a:lstStyle>
            <a:lvl1pPr>
              <a:lnSpc>
                <a:spcPts val="4300"/>
              </a:lnSpc>
              <a:defRPr sz="2500" b="1"/>
            </a:lvl1pPr>
            <a:lvl2pPr>
              <a:lnSpc>
                <a:spcPts val="4300"/>
              </a:lnSpc>
              <a:defRPr sz="2500" b="1"/>
            </a:lvl2pPr>
            <a:lvl3pPr>
              <a:lnSpc>
                <a:spcPts val="4300"/>
              </a:lnSpc>
              <a:defRPr sz="2500" b="1"/>
            </a:lvl3pPr>
            <a:lvl4pPr>
              <a:lnSpc>
                <a:spcPts val="4300"/>
              </a:lnSpc>
              <a:defRPr sz="2500" b="1"/>
            </a:lvl4pPr>
            <a:lvl5pPr>
              <a:lnSpc>
                <a:spcPts val="4300"/>
              </a:lnSpc>
              <a:defRPr sz="2500" b="1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82B8F-8DDB-EA48-8C5E-1872A88E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16B0F-AE69-BD45-95F8-32FB5910E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192152-6566-5E4A-89B9-969A87DF8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2E7E51-C183-8145-ABEB-A2DDF19FB9A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64000" y="4355100"/>
            <a:ext cx="6909475" cy="450232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/>
            </a:lvl1pPr>
            <a:lvl2pPr marL="609671" indent="0">
              <a:buNone/>
              <a:defRPr/>
            </a:lvl2pPr>
            <a:lvl3pPr marL="1219343" indent="0">
              <a:buNone/>
              <a:defRPr/>
            </a:lvl3pPr>
            <a:lvl4pPr marL="1829014" indent="0">
              <a:buNone/>
              <a:defRPr/>
            </a:lvl4pPr>
            <a:lvl5pPr marL="243868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F3F819-972C-2646-99DF-B82E25368D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567684" y="8879801"/>
            <a:ext cx="3307983" cy="106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64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Pic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661D3-730A-F844-A2DE-9B4F97F8A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3EF49-F03E-114E-B38A-058193C2BD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4003" y="2412000"/>
            <a:ext cx="6480000" cy="178444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1"/>
            </a:lvl1pPr>
            <a:lvl2pPr marL="609671" indent="0">
              <a:buNone/>
              <a:defRPr/>
            </a:lvl2pPr>
            <a:lvl3pPr marL="1219343" indent="0">
              <a:buNone/>
              <a:defRPr/>
            </a:lvl3pPr>
            <a:lvl4pPr marL="1829014" indent="0">
              <a:buNone/>
              <a:defRPr/>
            </a:lvl4pPr>
            <a:lvl5pPr marL="243868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82B8F-8DDB-EA48-8C5E-1872A88E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16B0F-AE69-BD45-95F8-32FB5910E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192152-6566-5E4A-89B9-969A87DF8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2E7E51-C183-8145-ABEB-A2DDF19FB9A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64003" y="4355100"/>
            <a:ext cx="6480000" cy="450232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/>
            </a:lvl1pPr>
            <a:lvl2pPr marL="609671" indent="0">
              <a:buNone/>
              <a:defRPr/>
            </a:lvl2pPr>
            <a:lvl3pPr marL="1219343" indent="0">
              <a:buNone/>
              <a:defRPr/>
            </a:lvl3pPr>
            <a:lvl4pPr marL="1829014" indent="0">
              <a:buNone/>
              <a:defRPr/>
            </a:lvl4pPr>
            <a:lvl5pPr marL="243868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00852C3-1AE9-6D47-B34A-4970BBFD8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60000" y="2412000"/>
            <a:ext cx="7920000" cy="54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373D69-C123-D84A-938E-1AEDE6D382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2567684" y="8879801"/>
            <a:ext cx="3307983" cy="106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85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Bullet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8B0D1-E995-3245-959F-3166EEDDA7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6257588" cy="8532000"/>
          </a:xfrm>
        </p:spPr>
        <p:txBody>
          <a:bodyPr/>
          <a:lstStyle>
            <a:lvl1pPr marL="0" indent="0">
              <a:buNone/>
              <a:defRPr sz="4267"/>
            </a:lvl1pPr>
            <a:lvl2pPr marL="609671" indent="0">
              <a:buNone/>
              <a:defRPr sz="3734"/>
            </a:lvl2pPr>
            <a:lvl3pPr marL="1219342" indent="0">
              <a:buNone/>
              <a:defRPr sz="3200"/>
            </a:lvl3pPr>
            <a:lvl4pPr marL="1829014" indent="0">
              <a:buNone/>
              <a:defRPr sz="2667"/>
            </a:lvl4pPr>
            <a:lvl5pPr marL="2438685" indent="0">
              <a:buNone/>
              <a:defRPr sz="2667"/>
            </a:lvl5pPr>
            <a:lvl6pPr marL="3048356" indent="0">
              <a:buNone/>
              <a:defRPr sz="2667"/>
            </a:lvl6pPr>
            <a:lvl7pPr marL="3658027" indent="0">
              <a:buNone/>
              <a:defRPr sz="2667"/>
            </a:lvl7pPr>
            <a:lvl8pPr marL="4267697" indent="0">
              <a:buNone/>
              <a:defRPr sz="2667"/>
            </a:lvl8pPr>
            <a:lvl9pPr marL="4877370" indent="0">
              <a:buNone/>
              <a:defRPr sz="2667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1F2900-C118-A14E-B938-836275F297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0" y="0"/>
            <a:ext cx="7653700" cy="8534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71DBFB-D718-9E4A-B9E5-3A856A8B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1224000"/>
            <a:ext cx="5243495" cy="1423950"/>
          </a:xfrm>
        </p:spPr>
        <p:txBody>
          <a:bodyPr anchor="t"/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83F82-1B7B-8841-8682-164A9DAE0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4000" y="3047525"/>
            <a:ext cx="5243495" cy="5239226"/>
          </a:xfrm>
        </p:spPr>
        <p:txBody>
          <a:bodyPr/>
          <a:lstStyle>
            <a:lvl1pPr marL="342900" indent="-342900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500" b="1">
                <a:solidFill>
                  <a:schemeClr val="bg1"/>
                </a:solidFill>
              </a:defRPr>
            </a:lvl1pPr>
            <a:lvl2pPr marL="609671" indent="0">
              <a:buNone/>
              <a:defRPr sz="1867"/>
            </a:lvl2pPr>
            <a:lvl3pPr marL="1219342" indent="0">
              <a:buNone/>
              <a:defRPr sz="1600"/>
            </a:lvl3pPr>
            <a:lvl4pPr marL="1829014" indent="0">
              <a:buNone/>
              <a:defRPr sz="1334"/>
            </a:lvl4pPr>
            <a:lvl5pPr marL="2438685" indent="0">
              <a:buNone/>
              <a:defRPr sz="1334"/>
            </a:lvl5pPr>
            <a:lvl6pPr marL="3048356" indent="0">
              <a:buNone/>
              <a:defRPr sz="1334"/>
            </a:lvl6pPr>
            <a:lvl7pPr marL="3658027" indent="0">
              <a:buNone/>
              <a:defRPr sz="1334"/>
            </a:lvl7pPr>
            <a:lvl8pPr marL="4267697" indent="0">
              <a:buNone/>
              <a:defRPr sz="1334"/>
            </a:lvl8pPr>
            <a:lvl9pPr marL="4877370" indent="0">
              <a:buNone/>
              <a:defRPr sz="1334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BE757-A7B3-EC49-B81F-E4004CBD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DCB14-3FFF-4946-A910-047852840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811BA-6058-7E4C-BF7B-D24B11BC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159DEF-1ABD-A247-801C-A8BC4B16106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567684" y="8879801"/>
            <a:ext cx="3307983" cy="106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66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ransparent Picture with Bullet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8B0D1-E995-3245-959F-3166EEDDA7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6257588" cy="8532000"/>
          </a:xfrm>
        </p:spPr>
        <p:txBody>
          <a:bodyPr/>
          <a:lstStyle>
            <a:lvl1pPr marL="0" indent="0">
              <a:buNone/>
              <a:defRPr sz="4267"/>
            </a:lvl1pPr>
            <a:lvl2pPr marL="609671" indent="0">
              <a:buNone/>
              <a:defRPr sz="3734"/>
            </a:lvl2pPr>
            <a:lvl3pPr marL="1219342" indent="0">
              <a:buNone/>
              <a:defRPr sz="3200"/>
            </a:lvl3pPr>
            <a:lvl4pPr marL="1829014" indent="0">
              <a:buNone/>
              <a:defRPr sz="2667"/>
            </a:lvl4pPr>
            <a:lvl5pPr marL="2438685" indent="0">
              <a:buNone/>
              <a:defRPr sz="2667"/>
            </a:lvl5pPr>
            <a:lvl6pPr marL="3048356" indent="0">
              <a:buNone/>
              <a:defRPr sz="2667"/>
            </a:lvl6pPr>
            <a:lvl7pPr marL="3658027" indent="0">
              <a:buNone/>
              <a:defRPr sz="2667"/>
            </a:lvl7pPr>
            <a:lvl8pPr marL="4267697" indent="0">
              <a:buNone/>
              <a:defRPr sz="2667"/>
            </a:lvl8pPr>
            <a:lvl9pPr marL="4877370" indent="0">
              <a:buNone/>
              <a:defRPr sz="2667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1F2900-C118-A14E-B938-836275F297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0" y="0"/>
            <a:ext cx="7653700" cy="8534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71DBFB-D718-9E4A-B9E5-3A856A8B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1224000"/>
            <a:ext cx="5243495" cy="1423950"/>
          </a:xfrm>
        </p:spPr>
        <p:txBody>
          <a:bodyPr anchor="t"/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83F82-1B7B-8841-8682-164A9DAE0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4000" y="3047525"/>
            <a:ext cx="5243495" cy="5239226"/>
          </a:xfrm>
        </p:spPr>
        <p:txBody>
          <a:bodyPr/>
          <a:lstStyle>
            <a:lvl1pPr marL="342900" indent="-342900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500" b="1">
                <a:solidFill>
                  <a:schemeClr val="bg1"/>
                </a:solidFill>
              </a:defRPr>
            </a:lvl1pPr>
            <a:lvl2pPr marL="609671" indent="0">
              <a:buNone/>
              <a:defRPr sz="1867"/>
            </a:lvl2pPr>
            <a:lvl3pPr marL="1219342" indent="0">
              <a:buNone/>
              <a:defRPr sz="1600"/>
            </a:lvl3pPr>
            <a:lvl4pPr marL="1829014" indent="0">
              <a:buNone/>
              <a:defRPr sz="1334"/>
            </a:lvl4pPr>
            <a:lvl5pPr marL="2438685" indent="0">
              <a:buNone/>
              <a:defRPr sz="1334"/>
            </a:lvl5pPr>
            <a:lvl6pPr marL="3048356" indent="0">
              <a:buNone/>
              <a:defRPr sz="1334"/>
            </a:lvl6pPr>
            <a:lvl7pPr marL="3658027" indent="0">
              <a:buNone/>
              <a:defRPr sz="1334"/>
            </a:lvl7pPr>
            <a:lvl8pPr marL="4267697" indent="0">
              <a:buNone/>
              <a:defRPr sz="1334"/>
            </a:lvl8pPr>
            <a:lvl9pPr marL="4877370" indent="0">
              <a:buNone/>
              <a:defRPr sz="1334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BE757-A7B3-EC49-B81F-E4004CBD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DCB14-3FFF-4946-A910-047852840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811BA-6058-7E4C-BF7B-D24B11BC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47431B-9C2C-0B43-8AAB-812E22011F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567684" y="8879801"/>
            <a:ext cx="3307983" cy="106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16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8B0D1-E995-3245-959F-3166EEDDA7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6257588" cy="8532000"/>
          </a:xfrm>
        </p:spPr>
        <p:txBody>
          <a:bodyPr/>
          <a:lstStyle>
            <a:lvl1pPr marL="0" indent="0">
              <a:buNone/>
              <a:defRPr sz="4267"/>
            </a:lvl1pPr>
            <a:lvl2pPr marL="609671" indent="0">
              <a:buNone/>
              <a:defRPr sz="3734"/>
            </a:lvl2pPr>
            <a:lvl3pPr marL="1219342" indent="0">
              <a:buNone/>
              <a:defRPr sz="3200"/>
            </a:lvl3pPr>
            <a:lvl4pPr marL="1829014" indent="0">
              <a:buNone/>
              <a:defRPr sz="2667"/>
            </a:lvl4pPr>
            <a:lvl5pPr marL="2438685" indent="0">
              <a:buNone/>
              <a:defRPr sz="2667"/>
            </a:lvl5pPr>
            <a:lvl6pPr marL="3048356" indent="0">
              <a:buNone/>
              <a:defRPr sz="2667"/>
            </a:lvl6pPr>
            <a:lvl7pPr marL="3658027" indent="0">
              <a:buNone/>
              <a:defRPr sz="2667"/>
            </a:lvl7pPr>
            <a:lvl8pPr marL="4267697" indent="0">
              <a:buNone/>
              <a:defRPr sz="2667"/>
            </a:lvl8pPr>
            <a:lvl9pPr marL="4877370" indent="0">
              <a:buNone/>
              <a:defRPr sz="2667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6267A8-E11A-BC4B-ABF0-35302C5B7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-1" y="-2300"/>
            <a:ext cx="7653701" cy="8534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71DBFB-D718-9E4A-B9E5-3A856A8B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1224000"/>
            <a:ext cx="5243495" cy="1423950"/>
          </a:xfrm>
        </p:spPr>
        <p:txBody>
          <a:bodyPr anchor="t"/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83F82-1B7B-8841-8682-164A9DAE0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4000" y="3047525"/>
            <a:ext cx="5243495" cy="5239226"/>
          </a:xfrm>
        </p:spPr>
        <p:txBody>
          <a:bodyPr/>
          <a:lstStyle>
            <a:lvl1pPr marL="0" indent="0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>
                <a:solidFill>
                  <a:schemeClr val="bg1"/>
                </a:solidFill>
              </a:defRPr>
            </a:lvl1pPr>
            <a:lvl2pPr marL="609671" indent="0">
              <a:buNone/>
              <a:defRPr sz="1867"/>
            </a:lvl2pPr>
            <a:lvl3pPr marL="1219342" indent="0">
              <a:buNone/>
              <a:defRPr sz="1600"/>
            </a:lvl3pPr>
            <a:lvl4pPr marL="1829014" indent="0">
              <a:buNone/>
              <a:defRPr sz="1334"/>
            </a:lvl4pPr>
            <a:lvl5pPr marL="2438685" indent="0">
              <a:buNone/>
              <a:defRPr sz="1334"/>
            </a:lvl5pPr>
            <a:lvl6pPr marL="3048356" indent="0">
              <a:buNone/>
              <a:defRPr sz="1334"/>
            </a:lvl6pPr>
            <a:lvl7pPr marL="3658027" indent="0">
              <a:buNone/>
              <a:defRPr sz="1334"/>
            </a:lvl7pPr>
            <a:lvl8pPr marL="4267697" indent="0">
              <a:buNone/>
              <a:defRPr sz="1334"/>
            </a:lvl8pPr>
            <a:lvl9pPr marL="4877370" indent="0">
              <a:buNone/>
              <a:defRPr sz="1334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BE757-A7B3-EC49-B81F-E4004CBD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DCB14-3FFF-4946-A910-047852840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811BA-6058-7E4C-BF7B-D24B11BC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FC4529-41E5-CA40-9ECA-F13BB102D71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567684" y="8879801"/>
            <a:ext cx="3307983" cy="106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823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ransparent Picture with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8B0D1-E995-3245-959F-3166EEDDA7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6257588" cy="8532000"/>
          </a:xfrm>
        </p:spPr>
        <p:txBody>
          <a:bodyPr/>
          <a:lstStyle>
            <a:lvl1pPr marL="0" indent="0">
              <a:buNone/>
              <a:defRPr sz="4267"/>
            </a:lvl1pPr>
            <a:lvl2pPr marL="609671" indent="0">
              <a:buNone/>
              <a:defRPr sz="3734"/>
            </a:lvl2pPr>
            <a:lvl3pPr marL="1219342" indent="0">
              <a:buNone/>
              <a:defRPr sz="3200"/>
            </a:lvl3pPr>
            <a:lvl4pPr marL="1829014" indent="0">
              <a:buNone/>
              <a:defRPr sz="2667"/>
            </a:lvl4pPr>
            <a:lvl5pPr marL="2438685" indent="0">
              <a:buNone/>
              <a:defRPr sz="2667"/>
            </a:lvl5pPr>
            <a:lvl6pPr marL="3048356" indent="0">
              <a:buNone/>
              <a:defRPr sz="2667"/>
            </a:lvl6pPr>
            <a:lvl7pPr marL="3658027" indent="0">
              <a:buNone/>
              <a:defRPr sz="2667"/>
            </a:lvl7pPr>
            <a:lvl8pPr marL="4267697" indent="0">
              <a:buNone/>
              <a:defRPr sz="2667"/>
            </a:lvl8pPr>
            <a:lvl9pPr marL="4877370" indent="0">
              <a:buNone/>
              <a:defRPr sz="2667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82D14D-EFB8-194E-9283-741A4DB5D3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-1" y="-2300"/>
            <a:ext cx="7653701" cy="8534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71DBFB-D718-9E4A-B9E5-3A856A8B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1224000"/>
            <a:ext cx="5243495" cy="1423950"/>
          </a:xfrm>
        </p:spPr>
        <p:txBody>
          <a:bodyPr anchor="t"/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83F82-1B7B-8841-8682-164A9DAE0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4000" y="3047525"/>
            <a:ext cx="5243495" cy="5239226"/>
          </a:xfrm>
        </p:spPr>
        <p:txBody>
          <a:bodyPr/>
          <a:lstStyle>
            <a:lvl1pPr marL="0" indent="0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>
                <a:solidFill>
                  <a:schemeClr val="bg1"/>
                </a:solidFill>
              </a:defRPr>
            </a:lvl1pPr>
            <a:lvl2pPr marL="609671" indent="0">
              <a:buNone/>
              <a:defRPr sz="1867"/>
            </a:lvl2pPr>
            <a:lvl3pPr marL="1219342" indent="0">
              <a:buNone/>
              <a:defRPr sz="1600"/>
            </a:lvl3pPr>
            <a:lvl4pPr marL="1829014" indent="0">
              <a:buNone/>
              <a:defRPr sz="1334"/>
            </a:lvl4pPr>
            <a:lvl5pPr marL="2438685" indent="0">
              <a:buNone/>
              <a:defRPr sz="1334"/>
            </a:lvl5pPr>
            <a:lvl6pPr marL="3048356" indent="0">
              <a:buNone/>
              <a:defRPr sz="1334"/>
            </a:lvl6pPr>
            <a:lvl7pPr marL="3658027" indent="0">
              <a:buNone/>
              <a:defRPr sz="1334"/>
            </a:lvl7pPr>
            <a:lvl8pPr marL="4267697" indent="0">
              <a:buNone/>
              <a:defRPr sz="1334"/>
            </a:lvl8pPr>
            <a:lvl9pPr marL="4877370" indent="0">
              <a:buNone/>
              <a:defRPr sz="1334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BE757-A7B3-EC49-B81F-E4004CBD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DCB14-3FFF-4946-A910-047852840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811BA-6058-7E4C-BF7B-D24B11BC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530C1E-7D9B-724D-A97C-629BB5F4F5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567684" y="8879801"/>
            <a:ext cx="3307983" cy="106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92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A7FBCA-0170-A045-A7B9-C21077D8E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1224000"/>
            <a:ext cx="14022170" cy="10429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E127D-E475-0447-ABE5-C831EB30D3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4000" y="2412000"/>
            <a:ext cx="14022170" cy="4772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1DA5F-71C7-C24D-A60E-69D381002A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4000" y="9360000"/>
            <a:ext cx="3657957" cy="5408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600">
                <a:solidFill>
                  <a:srgbClr val="005336"/>
                </a:solidFill>
                <a:latin typeface="Helvetica" pitchFamily="2" charset="0"/>
              </a:defRPr>
            </a:lvl1pPr>
          </a:lstStyle>
          <a:p>
            <a:r>
              <a:rPr lang="en-IE"/>
              <a:t>06.11.19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6C108-9FF4-4247-BF63-31A399B9D0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21957" y="9360000"/>
            <a:ext cx="5486936" cy="5408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600">
                <a:solidFill>
                  <a:srgbClr val="005336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FD07C-4D6A-8244-A552-36C15D64DC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08893" y="9360000"/>
            <a:ext cx="2983207" cy="5408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600">
                <a:solidFill>
                  <a:srgbClr val="005336"/>
                </a:solidFill>
                <a:latin typeface="Helvetica" pitchFamily="2" charset="0"/>
              </a:defRPr>
            </a:lvl1pPr>
          </a:lstStyle>
          <a:p>
            <a:fld id="{78BCC47E-4B7D-1647-9F80-3037E352F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04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63" r:id="rId5"/>
    <p:sldLayoutId id="2147483657" r:id="rId6"/>
    <p:sldLayoutId id="2147483659" r:id="rId7"/>
    <p:sldLayoutId id="2147483660" r:id="rId8"/>
    <p:sldLayoutId id="2147483661" r:id="rId9"/>
    <p:sldLayoutId id="2147483654" r:id="rId10"/>
    <p:sldLayoutId id="2147483655" r:id="rId11"/>
    <p:sldLayoutId id="2147483658" r:id="rId12"/>
  </p:sldLayoutIdLst>
  <p:hf sldNum="0" hdr="0" ftr="0"/>
  <p:txStyles>
    <p:titleStyle>
      <a:lvl1pPr algn="l" defTabSz="1219342" rtl="0" eaLnBrk="1" latinLnBrk="0" hangingPunct="1">
        <a:lnSpc>
          <a:spcPct val="90000"/>
        </a:lnSpc>
        <a:spcBef>
          <a:spcPct val="0"/>
        </a:spcBef>
        <a:buNone/>
        <a:defRPr sz="4500" b="0" kern="1200">
          <a:solidFill>
            <a:srgbClr val="005336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304835" indent="-304835" algn="l" defTabSz="1219342" rtl="0" eaLnBrk="1" latinLnBrk="0" hangingPunct="1">
        <a:lnSpc>
          <a:spcPct val="90000"/>
        </a:lnSpc>
        <a:spcBef>
          <a:spcPts val="1334"/>
        </a:spcBef>
        <a:buFont typeface="Arial" panose="020B0604020202020204" pitchFamily="34" charset="0"/>
        <a:buChar char="•"/>
        <a:defRPr sz="2300" kern="1200">
          <a:solidFill>
            <a:srgbClr val="005336"/>
          </a:solidFill>
          <a:latin typeface="Helvetica" pitchFamily="2" charset="0"/>
          <a:ea typeface="+mn-ea"/>
          <a:cs typeface="+mn-cs"/>
        </a:defRPr>
      </a:lvl1pPr>
      <a:lvl2pPr marL="914506" indent="-304835" algn="l" defTabSz="12193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00" kern="1200">
          <a:solidFill>
            <a:srgbClr val="005336"/>
          </a:solidFill>
          <a:latin typeface="Helvetica" pitchFamily="2" charset="0"/>
          <a:ea typeface="+mn-ea"/>
          <a:cs typeface="+mn-cs"/>
        </a:defRPr>
      </a:lvl2pPr>
      <a:lvl3pPr marL="1524178" indent="-304835" algn="l" defTabSz="12193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00" kern="1200">
          <a:solidFill>
            <a:srgbClr val="005336"/>
          </a:solidFill>
          <a:latin typeface="Helvetica" pitchFamily="2" charset="0"/>
          <a:ea typeface="+mn-ea"/>
          <a:cs typeface="+mn-cs"/>
        </a:defRPr>
      </a:lvl3pPr>
      <a:lvl4pPr marL="2133849" indent="-304835" algn="l" defTabSz="12193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00" kern="1200">
          <a:solidFill>
            <a:srgbClr val="005336"/>
          </a:solidFill>
          <a:latin typeface="Helvetica" pitchFamily="2" charset="0"/>
          <a:ea typeface="+mn-ea"/>
          <a:cs typeface="+mn-cs"/>
        </a:defRPr>
      </a:lvl4pPr>
      <a:lvl5pPr marL="2743520" indent="-304835" algn="l" defTabSz="12193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00" kern="1200">
          <a:solidFill>
            <a:srgbClr val="005336"/>
          </a:solidFill>
          <a:latin typeface="Helvetica" pitchFamily="2" charset="0"/>
          <a:ea typeface="+mn-ea"/>
          <a:cs typeface="+mn-cs"/>
        </a:defRPr>
      </a:lvl5pPr>
      <a:lvl6pPr marL="3353191" indent="-304835" algn="l" defTabSz="12193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862" indent="-304835" algn="l" defTabSz="12193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534" indent="-304835" algn="l" defTabSz="12193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2205" indent="-304835" algn="l" defTabSz="12193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71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342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9014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685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356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8027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697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370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77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A7FBCA-0170-A045-A7B9-C21077D8E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1224000"/>
            <a:ext cx="14022170" cy="10429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E127D-E475-0447-ABE5-C831EB30D3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4000" y="2411999"/>
            <a:ext cx="14022170" cy="4772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1DA5F-71C7-C24D-A60E-69D381002A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4001" y="9360001"/>
            <a:ext cx="3657957" cy="5408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440">
                <a:solidFill>
                  <a:srgbClr val="005336"/>
                </a:solidFill>
                <a:latin typeface="Helvetica" pitchFamily="2" charset="0"/>
              </a:defRPr>
            </a:lvl1pPr>
          </a:lstStyle>
          <a:p>
            <a:r>
              <a:rPr lang="en-IE"/>
              <a:t>06.11.19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6C108-9FF4-4247-BF63-31A399B9D0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21956" y="9360001"/>
            <a:ext cx="5486936" cy="5408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440">
                <a:solidFill>
                  <a:srgbClr val="005336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FD07C-4D6A-8244-A552-36C15D64DC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08895" y="9360001"/>
            <a:ext cx="2983207" cy="5408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440">
                <a:solidFill>
                  <a:srgbClr val="005336"/>
                </a:solidFill>
                <a:latin typeface="Helvetica" pitchFamily="2" charset="0"/>
              </a:defRPr>
            </a:lvl1pPr>
          </a:lstStyle>
          <a:p>
            <a:fld id="{78BCC47E-4B7D-1647-9F80-3037E352F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3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hf sldNum="0" hdr="0" ftr="0"/>
  <p:txStyles>
    <p:titleStyle>
      <a:lvl1pPr algn="l" defTabSz="1097708" rtl="0" eaLnBrk="1" latinLnBrk="0" hangingPunct="1">
        <a:lnSpc>
          <a:spcPct val="90000"/>
        </a:lnSpc>
        <a:spcBef>
          <a:spcPct val="0"/>
        </a:spcBef>
        <a:buNone/>
        <a:defRPr sz="4051" b="0" kern="1200">
          <a:solidFill>
            <a:srgbClr val="005336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74426" indent="-274426" algn="l" defTabSz="1097708" rtl="0" eaLnBrk="1" latinLnBrk="0" hangingPunct="1">
        <a:lnSpc>
          <a:spcPct val="90000"/>
        </a:lnSpc>
        <a:spcBef>
          <a:spcPts val="1201"/>
        </a:spcBef>
        <a:buFont typeface="Arial" panose="020B0604020202020204" pitchFamily="34" charset="0"/>
        <a:buChar char="•"/>
        <a:defRPr sz="2071" kern="1200">
          <a:solidFill>
            <a:srgbClr val="005336"/>
          </a:solidFill>
          <a:latin typeface="Helvetica" pitchFamily="2" charset="0"/>
          <a:ea typeface="+mn-ea"/>
          <a:cs typeface="+mn-cs"/>
        </a:defRPr>
      </a:lvl1pPr>
      <a:lvl2pPr marL="823280" indent="-274426" algn="l" defTabSz="1097708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71" kern="1200">
          <a:solidFill>
            <a:srgbClr val="005336"/>
          </a:solidFill>
          <a:latin typeface="Helvetica" pitchFamily="2" charset="0"/>
          <a:ea typeface="+mn-ea"/>
          <a:cs typeface="+mn-cs"/>
        </a:defRPr>
      </a:lvl2pPr>
      <a:lvl3pPr marL="1372135" indent="-274426" algn="l" defTabSz="1097708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71" kern="1200">
          <a:solidFill>
            <a:srgbClr val="005336"/>
          </a:solidFill>
          <a:latin typeface="Helvetica" pitchFamily="2" charset="0"/>
          <a:ea typeface="+mn-ea"/>
          <a:cs typeface="+mn-cs"/>
        </a:defRPr>
      </a:lvl3pPr>
      <a:lvl4pPr marL="1920988" indent="-274426" algn="l" defTabSz="1097708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71" kern="1200">
          <a:solidFill>
            <a:srgbClr val="005336"/>
          </a:solidFill>
          <a:latin typeface="Helvetica" pitchFamily="2" charset="0"/>
          <a:ea typeface="+mn-ea"/>
          <a:cs typeface="+mn-cs"/>
        </a:defRPr>
      </a:lvl4pPr>
      <a:lvl5pPr marL="2469842" indent="-274426" algn="l" defTabSz="1097708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71" kern="1200">
          <a:solidFill>
            <a:srgbClr val="005336"/>
          </a:solidFill>
          <a:latin typeface="Helvetica" pitchFamily="2" charset="0"/>
          <a:ea typeface="+mn-ea"/>
          <a:cs typeface="+mn-cs"/>
        </a:defRPr>
      </a:lvl5pPr>
      <a:lvl6pPr marL="3018696" indent="-274426" algn="l" defTabSz="1097708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7550" indent="-274426" algn="l" defTabSz="1097708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6405" indent="-274426" algn="l" defTabSz="1097708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5259" indent="-274426" algn="l" defTabSz="1097708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708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854" algn="l" defTabSz="1097708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708" algn="l" defTabSz="1097708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6562" algn="l" defTabSz="1097708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5416" algn="l" defTabSz="1097708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4270" algn="l" defTabSz="1097708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3124" algn="l" defTabSz="1097708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1976" algn="l" defTabSz="1097708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90831" algn="l" defTabSz="1097708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77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hyperlink" Target="https://library.csuchico.edu/sites/default/files/craap-test.pdf" TargetMode="Externa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mailto:Peter.Reilly@ul.ie" TargetMode="Externa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FCB0A-7993-BA4C-8272-98FAE8DB73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3115" y="4249480"/>
            <a:ext cx="12073788" cy="1815473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/>
              <a:t>7 Steps for Assignment</a:t>
            </a:r>
            <a:r>
              <a:rPr lang="en-US" sz="6000" dirty="0"/>
              <a:t> </a:t>
            </a:r>
            <a:r>
              <a:rPr lang="en-US" sz="6000" dirty="0" smtClean="0"/>
              <a:t>Success </a:t>
            </a:r>
            <a:br>
              <a:rPr lang="en-US" sz="6000" dirty="0" smtClean="0"/>
            </a:br>
            <a:endParaRPr lang="en-US" sz="6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94F361-F4D6-E44D-BA05-8CE0226C35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7079" y="5759955"/>
            <a:ext cx="10080000" cy="796487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BY 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Peter.Reilly@ul.ie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21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173397" y="3067331"/>
            <a:ext cx="6009500" cy="4912114"/>
            <a:chOff x="4826531" y="967804"/>
            <a:chExt cx="1818821" cy="157349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" name="Hexagon 2"/>
            <p:cNvSpPr/>
            <p:nvPr/>
          </p:nvSpPr>
          <p:spPr>
            <a:xfrm>
              <a:off x="4826531" y="967804"/>
              <a:ext cx="1818821" cy="1573493"/>
            </a:xfrm>
            <a:prstGeom prst="hexagon">
              <a:avLst>
                <a:gd name="adj" fmla="val 28570"/>
                <a:gd name="vf" fmla="val 11547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Hexagon 4"/>
            <p:cNvSpPr txBox="1"/>
            <p:nvPr/>
          </p:nvSpPr>
          <p:spPr>
            <a:xfrm>
              <a:off x="5127948" y="1228565"/>
              <a:ext cx="1215987" cy="105197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096" tIns="27096" rIns="27096" bIns="27096" numCol="1" spcCol="1270" anchor="ctr" anchorCtr="0">
              <a:noAutofit/>
            </a:bodyPr>
            <a:lstStyle/>
            <a:p>
              <a:pPr algn="ctr" defTabSz="94838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734" dirty="0"/>
                <a:t>Think what resources to use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5730304" y="1429085"/>
            <a:ext cx="4760302" cy="1231247"/>
          </a:xfrm>
          <a:prstGeom prst="rect">
            <a:avLst/>
          </a:prstGeom>
          <a:noFill/>
        </p:spPr>
        <p:txBody>
          <a:bodyPr wrap="none" lIns="121932" tIns="60966" rIns="121932" bIns="60966">
            <a:spAutoFit/>
          </a:bodyPr>
          <a:lstStyle/>
          <a:p>
            <a:pPr algn="ctr"/>
            <a:r>
              <a:rPr lang="en-IE" sz="7201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Step No 2 </a:t>
            </a:r>
            <a:endParaRPr lang="en-US" sz="7201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875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t="4290" b="3471"/>
          <a:stretch/>
        </p:blipFill>
        <p:spPr bwMode="auto">
          <a:xfrm>
            <a:off x="3519136" y="845115"/>
            <a:ext cx="10091679" cy="60021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Oval 2"/>
          <p:cNvSpPr/>
          <p:nvPr/>
        </p:nvSpPr>
        <p:spPr>
          <a:xfrm>
            <a:off x="5092888" y="1002912"/>
            <a:ext cx="1709698" cy="6361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3328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81681" y="6847241"/>
            <a:ext cx="10556760" cy="1231247"/>
          </a:xfrm>
          <a:prstGeom prst="rect">
            <a:avLst/>
          </a:prstGeom>
          <a:noFill/>
        </p:spPr>
        <p:txBody>
          <a:bodyPr wrap="none" lIns="121932" tIns="60966" rIns="121932" bIns="60966">
            <a:spAutoFit/>
          </a:bodyPr>
          <a:lstStyle/>
          <a:p>
            <a:pPr algn="ctr"/>
            <a:r>
              <a:rPr lang="en-US" sz="720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Search Library resources</a:t>
            </a:r>
          </a:p>
        </p:txBody>
      </p:sp>
    </p:spTree>
    <p:extLst>
      <p:ext uri="{BB962C8B-B14F-4D97-AF65-F5344CB8AC3E}">
        <p14:creationId xmlns:p14="http://schemas.microsoft.com/office/powerpoint/2010/main" val="269729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11665" t="4111" r="12589"/>
          <a:stretch/>
        </p:blipFill>
        <p:spPr bwMode="auto">
          <a:xfrm>
            <a:off x="3035030" y="1081582"/>
            <a:ext cx="9105904" cy="60001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75950" y="7398558"/>
            <a:ext cx="12300828" cy="1231247"/>
          </a:xfrm>
          <a:prstGeom prst="rect">
            <a:avLst/>
          </a:prstGeom>
          <a:noFill/>
        </p:spPr>
        <p:txBody>
          <a:bodyPr wrap="none" lIns="121932" tIns="60966" rIns="121932" bIns="60966">
            <a:spAutoFit/>
          </a:bodyPr>
          <a:lstStyle/>
          <a:p>
            <a:pPr algn="ctr"/>
            <a:r>
              <a:rPr lang="en-US" sz="7201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LibGuides</a:t>
            </a:r>
            <a:r>
              <a:rPr lang="en-US" sz="7201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for Each Subject</a:t>
            </a:r>
          </a:p>
        </p:txBody>
      </p:sp>
    </p:spTree>
    <p:extLst>
      <p:ext uri="{BB962C8B-B14F-4D97-AF65-F5344CB8AC3E}">
        <p14:creationId xmlns:p14="http://schemas.microsoft.com/office/powerpoint/2010/main" val="60549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46626" y="3098486"/>
            <a:ext cx="11308953" cy="5663742"/>
          </a:xfrm>
          <a:prstGeom prst="rect">
            <a:avLst/>
          </a:prstGeom>
          <a:noFill/>
        </p:spPr>
        <p:txBody>
          <a:bodyPr wrap="none" lIns="121932" tIns="60966" rIns="121932" bIns="60966">
            <a:spAutoFit/>
          </a:bodyPr>
          <a:lstStyle/>
          <a:p>
            <a:pPr algn="ctr"/>
            <a:r>
              <a:rPr lang="en-US" sz="7201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Search for a Journal</a:t>
            </a:r>
          </a:p>
          <a:p>
            <a:pPr algn="ctr"/>
            <a:r>
              <a:rPr lang="en-US" sz="7201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“Australasian Journal of </a:t>
            </a:r>
          </a:p>
          <a:p>
            <a:pPr algn="ctr"/>
            <a:r>
              <a:rPr lang="en-US" sz="7201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Educational Technology”</a:t>
            </a:r>
          </a:p>
          <a:p>
            <a:pPr algn="ctr"/>
            <a:r>
              <a:rPr lang="en-US" sz="7201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2016, Vol 32 issue 4 </a:t>
            </a:r>
          </a:p>
          <a:p>
            <a:pPr algn="ctr"/>
            <a:r>
              <a:rPr lang="en-US" sz="7201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25348" y="1527277"/>
            <a:ext cx="3981667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4267" b="1" dirty="0"/>
              <a:t>Practical Task </a:t>
            </a:r>
          </a:p>
        </p:txBody>
      </p:sp>
    </p:spTree>
    <p:extLst>
      <p:ext uri="{BB962C8B-B14F-4D97-AF65-F5344CB8AC3E}">
        <p14:creationId xmlns:p14="http://schemas.microsoft.com/office/powerpoint/2010/main" val="194676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21" y="4551443"/>
            <a:ext cx="15294778" cy="20957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99158" y="1304705"/>
            <a:ext cx="13531934" cy="3447494"/>
          </a:xfrm>
          <a:prstGeom prst="rect">
            <a:avLst/>
          </a:prstGeom>
          <a:noFill/>
        </p:spPr>
        <p:txBody>
          <a:bodyPr wrap="none" lIns="121932" tIns="60966" rIns="121932" bIns="60966">
            <a:spAutoFit/>
          </a:bodyPr>
          <a:lstStyle/>
          <a:p>
            <a:pPr algn="ctr"/>
            <a:r>
              <a:rPr lang="en-US" sz="720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 already know title of Journal, </a:t>
            </a:r>
          </a:p>
          <a:p>
            <a:pPr algn="ctr"/>
            <a:r>
              <a:rPr lang="en-US" sz="720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Quickest method  </a:t>
            </a:r>
          </a:p>
          <a:p>
            <a:pPr algn="ctr"/>
            <a:endParaRPr lang="en-US" sz="720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79047" y="7202130"/>
            <a:ext cx="13121565" cy="1231247"/>
          </a:xfrm>
          <a:prstGeom prst="rect">
            <a:avLst/>
          </a:prstGeom>
          <a:noFill/>
        </p:spPr>
        <p:txBody>
          <a:bodyPr wrap="none" lIns="121932" tIns="60966" rIns="121932" bIns="60966">
            <a:spAutoFit/>
          </a:bodyPr>
          <a:lstStyle/>
          <a:p>
            <a:pPr algn="ctr"/>
            <a:r>
              <a:rPr lang="en-US" sz="720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Use the </a:t>
            </a:r>
            <a:r>
              <a:rPr lang="en-US" sz="7201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Journal Search</a:t>
            </a:r>
            <a:r>
              <a:rPr lang="en-US" sz="720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option</a:t>
            </a:r>
          </a:p>
        </p:txBody>
      </p:sp>
    </p:spTree>
    <p:extLst>
      <p:ext uri="{BB962C8B-B14F-4D97-AF65-F5344CB8AC3E}">
        <p14:creationId xmlns:p14="http://schemas.microsoft.com/office/powerpoint/2010/main" val="121983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58661" y="2218569"/>
            <a:ext cx="7735475" cy="5663742"/>
          </a:xfrm>
          <a:prstGeom prst="rect">
            <a:avLst/>
          </a:prstGeom>
          <a:noFill/>
        </p:spPr>
        <p:txBody>
          <a:bodyPr wrap="none" lIns="121932" tIns="60966" rIns="121932" bIns="60966">
            <a:spAutoFit/>
          </a:bodyPr>
          <a:lstStyle/>
          <a:p>
            <a:pPr algn="ctr"/>
            <a:r>
              <a:rPr lang="en-US" sz="7201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Digital literacy </a:t>
            </a:r>
          </a:p>
          <a:p>
            <a:pPr algn="ctr"/>
            <a:r>
              <a:rPr lang="en-US" sz="7201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Or   </a:t>
            </a:r>
          </a:p>
          <a:p>
            <a:pPr algn="ctr"/>
            <a:r>
              <a:rPr lang="en-US" sz="7201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Critical Thinking,</a:t>
            </a:r>
          </a:p>
          <a:p>
            <a:pPr algn="ctr"/>
            <a:r>
              <a:rPr lang="en-US" sz="7201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Or </a:t>
            </a:r>
          </a:p>
          <a:p>
            <a:pPr algn="ctr"/>
            <a:r>
              <a:rPr lang="en-IE" sz="7201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Health Apps </a:t>
            </a:r>
            <a:endParaRPr lang="en-US" sz="7201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83191" y="1726079"/>
            <a:ext cx="9979014" cy="60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328" dirty="0"/>
              <a:t>Conduct database search one of the following topic </a:t>
            </a:r>
          </a:p>
        </p:txBody>
      </p:sp>
    </p:spTree>
    <p:extLst>
      <p:ext uri="{BB962C8B-B14F-4D97-AF65-F5344CB8AC3E}">
        <p14:creationId xmlns:p14="http://schemas.microsoft.com/office/powerpoint/2010/main" val="41132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16745" y="3198997"/>
            <a:ext cx="11412443" cy="2339370"/>
          </a:xfrm>
          <a:prstGeom prst="rect">
            <a:avLst/>
          </a:prstGeom>
          <a:noFill/>
        </p:spPr>
        <p:txBody>
          <a:bodyPr wrap="none" lIns="121932" tIns="60966" rIns="121932" bIns="60966">
            <a:spAutoFit/>
          </a:bodyPr>
          <a:lstStyle/>
          <a:p>
            <a:pPr algn="ctr"/>
            <a:r>
              <a:rPr lang="en-US" sz="720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 This Example</a:t>
            </a:r>
          </a:p>
          <a:p>
            <a:pPr algn="ctr"/>
            <a:r>
              <a:rPr lang="en-US" sz="720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 selected “Health Apps” </a:t>
            </a:r>
          </a:p>
        </p:txBody>
      </p:sp>
    </p:spTree>
    <p:extLst>
      <p:ext uri="{BB962C8B-B14F-4D97-AF65-F5344CB8AC3E}">
        <p14:creationId xmlns:p14="http://schemas.microsoft.com/office/powerpoint/2010/main" val="240025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125102" y="3125991"/>
            <a:ext cx="5399841" cy="4696683"/>
            <a:chOff x="4826531" y="2805801"/>
            <a:chExt cx="1818821" cy="163808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" name="Hexagon 3"/>
            <p:cNvSpPr/>
            <p:nvPr/>
          </p:nvSpPr>
          <p:spPr>
            <a:xfrm>
              <a:off x="4826531" y="2870395"/>
              <a:ext cx="1818821" cy="1573493"/>
            </a:xfrm>
            <a:prstGeom prst="hexagon">
              <a:avLst>
                <a:gd name="adj" fmla="val 28570"/>
                <a:gd name="vf" fmla="val 11547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Hexagon 4"/>
            <p:cNvSpPr txBox="1"/>
            <p:nvPr/>
          </p:nvSpPr>
          <p:spPr>
            <a:xfrm>
              <a:off x="4826531" y="2805801"/>
              <a:ext cx="1818821" cy="155958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096" tIns="27096" rIns="27096" bIns="27096" numCol="1" spcCol="1270" anchor="ctr" anchorCtr="0">
              <a:noAutofit/>
            </a:bodyPr>
            <a:lstStyle/>
            <a:p>
              <a:pPr algn="ctr" defTabSz="94838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5334" dirty="0"/>
                <a:t>Develop a Research Strategy 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2316707" y="1633483"/>
            <a:ext cx="5208235" cy="1231247"/>
          </a:xfrm>
          <a:prstGeom prst="rect">
            <a:avLst/>
          </a:prstGeom>
          <a:noFill/>
        </p:spPr>
        <p:txBody>
          <a:bodyPr wrap="square" lIns="121932" tIns="60966" rIns="121932" bIns="60966">
            <a:spAutoFit/>
          </a:bodyPr>
          <a:lstStyle/>
          <a:p>
            <a:pPr algn="ctr"/>
            <a:r>
              <a:rPr lang="en-IE" sz="7201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Step No 3 </a:t>
            </a:r>
            <a:endParaRPr lang="en-US" sz="7201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674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94" y="562256"/>
            <a:ext cx="12741667" cy="712259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" name="Rectangle 1"/>
          <p:cNvSpPr/>
          <p:nvPr/>
        </p:nvSpPr>
        <p:spPr>
          <a:xfrm>
            <a:off x="2133888" y="2859923"/>
            <a:ext cx="11923545" cy="3406457"/>
          </a:xfrm>
          <a:prstGeom prst="rect">
            <a:avLst/>
          </a:prstGeom>
          <a:noFill/>
        </p:spPr>
        <p:txBody>
          <a:bodyPr wrap="none" lIns="121932" tIns="60966" rIns="121932" bIns="60966">
            <a:spAutoFit/>
          </a:bodyPr>
          <a:lstStyle/>
          <a:p>
            <a:pPr algn="ctr"/>
            <a:r>
              <a:rPr lang="en-IE" sz="10668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Think in Terms of </a:t>
            </a:r>
          </a:p>
          <a:p>
            <a:pPr algn="ctr"/>
            <a:r>
              <a:rPr lang="en-IE" sz="10668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Keywords </a:t>
            </a:r>
            <a:endParaRPr lang="en-US" sz="10668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039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048821404"/>
              </p:ext>
            </p:extLst>
          </p:nvPr>
        </p:nvGraphicFramePr>
        <p:xfrm>
          <a:off x="2673736" y="1914688"/>
          <a:ext cx="10322417" cy="6470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556195" y="506760"/>
            <a:ext cx="13925888" cy="1231247"/>
          </a:xfrm>
          <a:prstGeom prst="rect">
            <a:avLst/>
          </a:prstGeom>
          <a:noFill/>
        </p:spPr>
        <p:txBody>
          <a:bodyPr wrap="none" lIns="121932" tIns="60966" rIns="121932" bIns="60966">
            <a:spAutoFit/>
          </a:bodyPr>
          <a:lstStyle/>
          <a:p>
            <a:pPr algn="ctr"/>
            <a:r>
              <a:rPr lang="en-US" sz="720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Related Search Terms/ Keywords</a:t>
            </a:r>
          </a:p>
        </p:txBody>
      </p:sp>
    </p:spTree>
    <p:extLst>
      <p:ext uri="{BB962C8B-B14F-4D97-AF65-F5344CB8AC3E}">
        <p14:creationId xmlns:p14="http://schemas.microsoft.com/office/powerpoint/2010/main" val="249804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EE75C-7A52-4A55-A5DF-CB6BFA301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390" y="1441170"/>
            <a:ext cx="13823550" cy="1042950"/>
          </a:xfrm>
        </p:spPr>
        <p:txBody>
          <a:bodyPr/>
          <a:lstStyle/>
          <a:p>
            <a:pPr algn="ctr"/>
            <a:r>
              <a:rPr lang="en-GB" sz="5400" b="1" dirty="0" smtClean="0"/>
              <a:t>Originally Adapted from </a:t>
            </a:r>
            <a:endParaRPr lang="en-GB" sz="5400" b="1" dirty="0"/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 rotWithShape="1">
          <a:blip r:embed="rId2"/>
          <a:srcRect l="37766" t="31536" r="28298" b="24885"/>
          <a:stretch/>
        </p:blipFill>
        <p:spPr bwMode="auto">
          <a:xfrm>
            <a:off x="3813243" y="2568102"/>
            <a:ext cx="7490297" cy="60700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3"/>
          <a:srcRect l="24716" t="30772" r="62065" b="19113"/>
          <a:stretch/>
        </p:blipFill>
        <p:spPr bwMode="auto">
          <a:xfrm>
            <a:off x="311285" y="2568103"/>
            <a:ext cx="2926537" cy="60700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3"/>
          <a:srcRect l="71027" t="33811" r="9507" b="18805"/>
          <a:stretch/>
        </p:blipFill>
        <p:spPr bwMode="auto">
          <a:xfrm>
            <a:off x="11684407" y="2568102"/>
            <a:ext cx="4230043" cy="60700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6716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584322" y="3189262"/>
            <a:ext cx="4877276" cy="4076010"/>
            <a:chOff x="3158461" y="3839282"/>
            <a:chExt cx="1818821" cy="157349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" name="Hexagon 2"/>
            <p:cNvSpPr/>
            <p:nvPr/>
          </p:nvSpPr>
          <p:spPr>
            <a:xfrm>
              <a:off x="3158461" y="3839282"/>
              <a:ext cx="1818821" cy="1573493"/>
            </a:xfrm>
            <a:prstGeom prst="hexagon">
              <a:avLst>
                <a:gd name="adj" fmla="val 28570"/>
                <a:gd name="vf" fmla="val 11547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Hexagon 4"/>
            <p:cNvSpPr txBox="1"/>
            <p:nvPr/>
          </p:nvSpPr>
          <p:spPr>
            <a:xfrm>
              <a:off x="3353335" y="4100043"/>
              <a:ext cx="1435569" cy="105197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096" tIns="27096" rIns="27096" bIns="27096" numCol="1" spcCol="1270" anchor="ctr" anchorCtr="0">
              <a:noAutofit/>
            </a:bodyPr>
            <a:lstStyle/>
            <a:p>
              <a:pPr algn="ctr" defTabSz="94838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734" dirty="0"/>
                <a:t>Use Boolean Search Techniques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6225702" y="1376432"/>
            <a:ext cx="4730750" cy="1231247"/>
          </a:xfrm>
          <a:prstGeom prst="rect">
            <a:avLst/>
          </a:prstGeom>
          <a:noFill/>
        </p:spPr>
        <p:txBody>
          <a:bodyPr wrap="square" lIns="121932" tIns="60966" rIns="121932" bIns="60966">
            <a:spAutoFit/>
          </a:bodyPr>
          <a:lstStyle/>
          <a:p>
            <a:pPr algn="ctr"/>
            <a:r>
              <a:rPr lang="en-IE" sz="7201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Step No 4 </a:t>
            </a:r>
            <a:endParaRPr lang="en-US" sz="7201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124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6181" y="3192017"/>
            <a:ext cx="9445880" cy="4555490"/>
          </a:xfrm>
          <a:prstGeom prst="rect">
            <a:avLst/>
          </a:prstGeom>
          <a:noFill/>
        </p:spPr>
        <p:txBody>
          <a:bodyPr wrap="none" lIns="121932" tIns="60966" rIns="121932" bIns="60966">
            <a:spAutoFit/>
          </a:bodyPr>
          <a:lstStyle/>
          <a:p>
            <a:pPr algn="ctr"/>
            <a:r>
              <a:rPr lang="en-IE" sz="9601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And = Narrows </a:t>
            </a:r>
          </a:p>
          <a:p>
            <a:pPr algn="ctr"/>
            <a:r>
              <a:rPr lang="en-IE" sz="9601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Or = Expands</a:t>
            </a:r>
          </a:p>
          <a:p>
            <a:pPr algn="ctr"/>
            <a:r>
              <a:rPr lang="en-IE" sz="9601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Not = Excludes </a:t>
            </a:r>
            <a:endParaRPr lang="en-US" sz="9601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15013" y="1554645"/>
            <a:ext cx="10488216" cy="123124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121932" tIns="60966" rIns="121932" bIns="60966">
            <a:spAutoFit/>
          </a:bodyPr>
          <a:lstStyle/>
          <a:p>
            <a:pPr algn="ctr"/>
            <a:r>
              <a:rPr lang="en-IE" sz="7201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Boolean Search Terms:</a:t>
            </a:r>
            <a:endParaRPr lang="en-US" sz="7201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136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474" y="2142694"/>
            <a:ext cx="13366563" cy="64801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8902" y="292535"/>
            <a:ext cx="14730421" cy="2339370"/>
          </a:xfrm>
          <a:prstGeom prst="rect">
            <a:avLst/>
          </a:prstGeom>
          <a:noFill/>
        </p:spPr>
        <p:txBody>
          <a:bodyPr wrap="square" lIns="121932" tIns="60966" rIns="121932" bIns="60966">
            <a:spAutoFit/>
          </a:bodyPr>
          <a:lstStyle/>
          <a:p>
            <a:pPr algn="ctr"/>
            <a:r>
              <a:rPr lang="en-US" sz="7201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Example of Boolean Database search</a:t>
            </a:r>
          </a:p>
        </p:txBody>
      </p:sp>
    </p:spTree>
    <p:extLst>
      <p:ext uri="{BB962C8B-B14F-4D97-AF65-F5344CB8AC3E}">
        <p14:creationId xmlns:p14="http://schemas.microsoft.com/office/powerpoint/2010/main" val="145925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364" y="1975236"/>
            <a:ext cx="9054859" cy="50933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2861615" y="4170522"/>
            <a:ext cx="10422835" cy="4100905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wrap="square" lIns="109767" tIns="54883" rIns="109767" bIns="54883">
            <a:spAutoFit/>
          </a:bodyPr>
          <a:lstStyle/>
          <a:p>
            <a:pPr algn="ctr" defTabSz="1141288">
              <a:defRPr/>
            </a:pPr>
            <a:r>
              <a:rPr lang="en-US" sz="6482" b="1" spc="60" dirty="0">
                <a:ln w="9525" cmpd="sng">
                  <a:solidFill>
                    <a:srgbClr val="00B14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00B140">
                      <a:alpha val="40000"/>
                    </a:srgbClr>
                  </a:glow>
                </a:effectLst>
                <a:latin typeface="Arial" panose="020B0604020202020204"/>
              </a:rPr>
              <a:t>Viewing  things  Differently, </a:t>
            </a:r>
          </a:p>
          <a:p>
            <a:pPr algn="ctr" defTabSz="1141288">
              <a:defRPr/>
            </a:pPr>
            <a:r>
              <a:rPr lang="en-US" sz="6482" b="1" spc="60" dirty="0">
                <a:ln w="9525" cmpd="sng">
                  <a:solidFill>
                    <a:srgbClr val="00B14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00B140">
                      <a:alpha val="40000"/>
                    </a:srgbClr>
                  </a:glow>
                </a:effectLst>
                <a:latin typeface="Arial" panose="020B0604020202020204"/>
              </a:rPr>
              <a:t>makes them more interesting</a:t>
            </a:r>
          </a:p>
        </p:txBody>
      </p:sp>
    </p:spTree>
    <p:extLst>
      <p:ext uri="{BB962C8B-B14F-4D97-AF65-F5344CB8AC3E}">
        <p14:creationId xmlns:p14="http://schemas.microsoft.com/office/powerpoint/2010/main" val="310572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0549F-2677-46AA-9362-1A1714BDF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294" y="1224000"/>
            <a:ext cx="15136238" cy="1042950"/>
          </a:xfrm>
        </p:spPr>
        <p:txBody>
          <a:bodyPr/>
          <a:lstStyle/>
          <a:p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Always adopt a 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Holistic View 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 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 assignment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D1D28-2D85-4894-AC39-C7CF4E3B52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294" y="2387265"/>
            <a:ext cx="8307421" cy="1784443"/>
          </a:xfrm>
        </p:spPr>
        <p:txBody>
          <a:bodyPr/>
          <a:lstStyle/>
          <a:p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Instead of Analytical one</a:t>
            </a:r>
          </a:p>
          <a:p>
            <a:endParaRPr lang="en-GB" dirty="0"/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5B78C0A1-CC3A-4ACB-98B6-F1EA5C588B5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43839041"/>
              </p:ext>
            </p:extLst>
          </p:nvPr>
        </p:nvGraphicFramePr>
        <p:xfrm>
          <a:off x="8231188" y="2411413"/>
          <a:ext cx="6654800" cy="6445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0EC624-CD7E-4F72-87D2-F553EA73F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sz="half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915" y="3829219"/>
            <a:ext cx="3376612" cy="4502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TextBox 18"/>
          <p:cNvSpPr txBox="1"/>
          <p:nvPr/>
        </p:nvSpPr>
        <p:spPr>
          <a:xfrm>
            <a:off x="9924882" y="5249317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Assignment </a:t>
            </a:r>
            <a:endParaRPr lang="en-IE" sz="4400" dirty="0"/>
          </a:p>
        </p:txBody>
      </p:sp>
    </p:spTree>
    <p:extLst>
      <p:ext uri="{BB962C8B-B14F-4D97-AF65-F5344CB8AC3E}">
        <p14:creationId xmlns:p14="http://schemas.microsoft.com/office/powerpoint/2010/main" val="412605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61" y="1096226"/>
            <a:ext cx="5440439" cy="6938822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4106416" y="844969"/>
            <a:ext cx="6307105" cy="6771866"/>
          </a:xfrm>
          <a:prstGeom prst="rect">
            <a:avLst/>
          </a:prstGeom>
          <a:noFill/>
        </p:spPr>
        <p:txBody>
          <a:bodyPr wrap="square" lIns="121932" tIns="60966" rIns="121932" bIns="60966">
            <a:spAutoFit/>
          </a:bodyPr>
          <a:lstStyle/>
          <a:p>
            <a:pPr algn="ctr"/>
            <a:r>
              <a:rPr lang="en-US" sz="7201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7201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Makes </a:t>
            </a:r>
          </a:p>
          <a:p>
            <a:pPr algn="ctr"/>
            <a:r>
              <a:rPr lang="en-US" sz="7201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Your Research  more</a:t>
            </a:r>
          </a:p>
          <a:p>
            <a:pPr algn="ctr"/>
            <a:r>
              <a:rPr lang="en-US" sz="7201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interesting to </a:t>
            </a:r>
          </a:p>
          <a:p>
            <a:pPr algn="ctr"/>
            <a:r>
              <a:rPr lang="en-US" sz="7201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The Reader</a:t>
            </a:r>
          </a:p>
        </p:txBody>
      </p:sp>
    </p:spTree>
    <p:extLst>
      <p:ext uri="{BB962C8B-B14F-4D97-AF65-F5344CB8AC3E}">
        <p14:creationId xmlns:p14="http://schemas.microsoft.com/office/powerpoint/2010/main" val="230482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661124" y="3067330"/>
            <a:ext cx="4842440" cy="4163104"/>
            <a:chOff x="1482647" y="2871477"/>
            <a:chExt cx="1818821" cy="157349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" name="Hexagon 2"/>
            <p:cNvSpPr/>
            <p:nvPr/>
          </p:nvSpPr>
          <p:spPr>
            <a:xfrm>
              <a:off x="1482647" y="2871477"/>
              <a:ext cx="1818821" cy="1573493"/>
            </a:xfrm>
            <a:prstGeom prst="hexagon">
              <a:avLst>
                <a:gd name="adj" fmla="val 28570"/>
                <a:gd name="vf" fmla="val 11547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Hexagon 4"/>
            <p:cNvSpPr txBox="1"/>
            <p:nvPr/>
          </p:nvSpPr>
          <p:spPr>
            <a:xfrm>
              <a:off x="1482647" y="3132238"/>
              <a:ext cx="1818821" cy="110728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096" tIns="27096" rIns="27096" bIns="27096" numCol="1" spcCol="1270" anchor="ctr" anchorCtr="0">
              <a:noAutofit/>
            </a:bodyPr>
            <a:lstStyle/>
            <a:p>
              <a:pPr algn="ctr" defTabSz="94838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267" dirty="0"/>
                <a:t>Critically Evaluate Results 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4598576" y="1491147"/>
            <a:ext cx="7228821" cy="1231247"/>
          </a:xfrm>
          <a:prstGeom prst="rect">
            <a:avLst/>
          </a:prstGeom>
          <a:noFill/>
        </p:spPr>
        <p:txBody>
          <a:bodyPr wrap="square" lIns="121932" tIns="60966" rIns="121932" bIns="60966">
            <a:spAutoFit/>
          </a:bodyPr>
          <a:lstStyle/>
          <a:p>
            <a:pPr algn="ctr"/>
            <a:r>
              <a:rPr lang="en-IE" sz="7201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Step No 5</a:t>
            </a:r>
            <a:endParaRPr lang="en-US" sz="7201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058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918" y="1133839"/>
            <a:ext cx="12197797" cy="72288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3260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888" y="1066840"/>
            <a:ext cx="12070697" cy="677963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0463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50279" y="1826864"/>
            <a:ext cx="9757030" cy="6504687"/>
          </a:xfrm>
          <a:prstGeom prst="rect">
            <a:avLst/>
          </a:prstGeom>
        </p:spPr>
        <p:txBody>
          <a:bodyPr/>
          <a:lstStyle/>
          <a:p>
            <a:pPr defTabSz="1141288">
              <a:buFontTx/>
              <a:buChar char="•"/>
              <a:defRPr/>
            </a:pPr>
            <a:endParaRPr lang="en-US" sz="2996">
              <a:solidFill>
                <a:srgbClr val="171616"/>
              </a:solidFill>
              <a:latin typeface="Arial" panose="020B0604020202020204"/>
            </a:endParaRPr>
          </a:p>
          <a:p>
            <a:pPr defTabSz="1141288">
              <a:buFontTx/>
              <a:buChar char="•"/>
              <a:defRPr/>
            </a:pPr>
            <a:endParaRPr lang="en-US" sz="2996">
              <a:solidFill>
                <a:srgbClr val="171616"/>
              </a:solidFill>
              <a:latin typeface="Arial" panose="020B0604020202020204"/>
            </a:endParaRPr>
          </a:p>
          <a:p>
            <a:pPr defTabSz="1141288">
              <a:buFontTx/>
              <a:buChar char="•"/>
              <a:defRPr/>
            </a:pPr>
            <a:endParaRPr lang="en-US" sz="2996">
              <a:solidFill>
                <a:srgbClr val="171616"/>
              </a:solidFill>
              <a:latin typeface="Arial" panose="020B0604020202020204"/>
            </a:endParaRPr>
          </a:p>
          <a:p>
            <a:pPr defTabSz="1141288">
              <a:buFontTx/>
              <a:buChar char="•"/>
              <a:defRPr/>
            </a:pPr>
            <a:endParaRPr lang="en-US" sz="2996">
              <a:solidFill>
                <a:srgbClr val="171616"/>
              </a:solidFill>
              <a:latin typeface="Arial" panose="020B0604020202020204"/>
            </a:endParaRPr>
          </a:p>
          <a:p>
            <a:pPr defTabSz="1141288">
              <a:buFontTx/>
              <a:buChar char="•"/>
              <a:defRPr/>
            </a:pPr>
            <a:endParaRPr lang="en-US" sz="2996">
              <a:solidFill>
                <a:srgbClr val="171616"/>
              </a:solidFill>
              <a:latin typeface="Arial" panose="020B0604020202020204"/>
            </a:endParaRPr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2745524" y="2114540"/>
          <a:ext cx="8868270" cy="55645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/>
          <p:cNvSpPr/>
          <p:nvPr/>
        </p:nvSpPr>
        <p:spPr>
          <a:xfrm>
            <a:off x="3756788" y="992986"/>
            <a:ext cx="7348308" cy="1108355"/>
          </a:xfrm>
          <a:prstGeom prst="rect">
            <a:avLst/>
          </a:prstGeom>
          <a:noFill/>
        </p:spPr>
        <p:txBody>
          <a:bodyPr wrap="none" lIns="109767" tIns="54883" rIns="109767" bIns="54883">
            <a:spAutoFit/>
          </a:bodyPr>
          <a:lstStyle/>
          <a:p>
            <a:pPr algn="ctr" defTabSz="1141288">
              <a:defRPr/>
            </a:pPr>
            <a:r>
              <a:rPr lang="en-US" sz="6482" dirty="0">
                <a:ln w="0"/>
                <a:solidFill>
                  <a:srgbClr val="171616"/>
                </a:solidFill>
                <a:effectLst>
                  <a:outerShdw blurRad="38100" dist="19050" dir="2700000" algn="tl" rotWithShape="0">
                    <a:srgbClr val="171616">
                      <a:alpha val="40000"/>
                    </a:srgbClr>
                  </a:outerShdw>
                </a:effectLst>
                <a:latin typeface="Arial" panose="020B0604020202020204"/>
              </a:rPr>
              <a:t>Apply CRAAP Test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24174" y="8038905"/>
            <a:ext cx="7633243" cy="7839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141288">
              <a:defRPr/>
            </a:pPr>
            <a:r>
              <a:rPr lang="en-IE" sz="2247" dirty="0">
                <a:solidFill>
                  <a:srgbClr val="171616"/>
                </a:solidFill>
                <a:latin typeface="Arial" panose="020B0604020202020204"/>
                <a:hlinkClick r:id="rId7"/>
              </a:rPr>
              <a:t>https://library.csuchico.edu/sites/default/files/craap-test.pdf</a:t>
            </a:r>
            <a:endParaRPr lang="en-IE" sz="2247" dirty="0">
              <a:solidFill>
                <a:srgbClr val="171616"/>
              </a:solidFill>
              <a:latin typeface="Arial" panose="020B0604020202020204"/>
            </a:endParaRPr>
          </a:p>
          <a:p>
            <a:pPr defTabSz="1141288">
              <a:defRPr/>
            </a:pPr>
            <a:endParaRPr lang="en-IE" sz="2247" dirty="0">
              <a:solidFill>
                <a:srgbClr val="171616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9551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58240434"/>
              </p:ext>
            </p:extLst>
          </p:nvPr>
        </p:nvGraphicFramePr>
        <p:xfrm>
          <a:off x="3056461" y="2179348"/>
          <a:ext cx="9978603" cy="6303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/>
          <p:cNvSpPr/>
          <p:nvPr/>
        </p:nvSpPr>
        <p:spPr>
          <a:xfrm>
            <a:off x="4266682" y="820784"/>
            <a:ext cx="80604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4000" b="1" dirty="0"/>
              <a:t>7 Steps to Assignment </a:t>
            </a:r>
            <a:r>
              <a:rPr lang="en-IE" sz="4000" b="1" dirty="0" smtClean="0"/>
              <a:t>Success </a:t>
            </a:r>
            <a:endParaRPr lang="en-IE" sz="4000" dirty="0"/>
          </a:p>
        </p:txBody>
      </p:sp>
    </p:spTree>
    <p:extLst>
      <p:ext uri="{BB962C8B-B14F-4D97-AF65-F5344CB8AC3E}">
        <p14:creationId xmlns:p14="http://schemas.microsoft.com/office/powerpoint/2010/main" val="355503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592" y="506760"/>
            <a:ext cx="5442282" cy="79757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1060657" y="6888155"/>
            <a:ext cx="13942303" cy="1231247"/>
          </a:xfrm>
          <a:prstGeom prst="rect">
            <a:avLst/>
          </a:prstGeom>
          <a:noFill/>
        </p:spPr>
        <p:txBody>
          <a:bodyPr wrap="none" lIns="121932" tIns="60966" rIns="121932" bIns="60966">
            <a:spAutoFit/>
          </a:bodyPr>
          <a:lstStyle/>
          <a:p>
            <a:pPr algn="ctr"/>
            <a:r>
              <a:rPr lang="en-US" sz="7201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Before Collecting more papers </a:t>
            </a:r>
          </a:p>
        </p:txBody>
      </p:sp>
      <p:sp>
        <p:nvSpPr>
          <p:cNvPr id="4" name="Rectangle 3"/>
          <p:cNvSpPr/>
          <p:nvPr/>
        </p:nvSpPr>
        <p:spPr>
          <a:xfrm>
            <a:off x="1060647" y="817255"/>
            <a:ext cx="13531934" cy="1231247"/>
          </a:xfrm>
          <a:prstGeom prst="rect">
            <a:avLst/>
          </a:prstGeom>
          <a:noFill/>
        </p:spPr>
        <p:txBody>
          <a:bodyPr wrap="none" lIns="121932" tIns="60966" rIns="121932" bIns="60966">
            <a:spAutoFit/>
          </a:bodyPr>
          <a:lstStyle/>
          <a:p>
            <a:pPr algn="ctr"/>
            <a:r>
              <a:rPr lang="en-US" sz="7201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Review what you already have</a:t>
            </a:r>
          </a:p>
        </p:txBody>
      </p:sp>
    </p:spTree>
    <p:extLst>
      <p:ext uri="{BB962C8B-B14F-4D97-AF65-F5344CB8AC3E}">
        <p14:creationId xmlns:p14="http://schemas.microsoft.com/office/powerpoint/2010/main" val="350001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71187" y="2788630"/>
            <a:ext cx="5051465" cy="4228037"/>
            <a:chOff x="1397067" y="1296249"/>
            <a:chExt cx="1818821" cy="157349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" name="Hexagon 2"/>
            <p:cNvSpPr/>
            <p:nvPr/>
          </p:nvSpPr>
          <p:spPr>
            <a:xfrm>
              <a:off x="1397067" y="1296249"/>
              <a:ext cx="1818821" cy="1573493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chemeClr val="accent3">
                <a:lumMod val="75000"/>
              </a:schemeClr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Hexagon 4"/>
            <p:cNvSpPr txBox="1"/>
            <p:nvPr/>
          </p:nvSpPr>
          <p:spPr>
            <a:xfrm>
              <a:off x="1480825" y="1603848"/>
              <a:ext cx="1651304" cy="105197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096" tIns="27096" rIns="27096" bIns="27096" numCol="1" spcCol="1270" anchor="ctr" anchorCtr="0">
              <a:noAutofit/>
            </a:bodyPr>
            <a:lstStyle/>
            <a:p>
              <a:pPr algn="ctr" defTabSz="94838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734" dirty="0"/>
                <a:t>Use Reference Management Software 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5365428" y="1557404"/>
            <a:ext cx="4760302" cy="1231247"/>
          </a:xfrm>
          <a:prstGeom prst="rect">
            <a:avLst/>
          </a:prstGeom>
          <a:noFill/>
        </p:spPr>
        <p:txBody>
          <a:bodyPr wrap="none" lIns="121932" tIns="60966" rIns="121932" bIns="60966">
            <a:spAutoFit/>
          </a:bodyPr>
          <a:lstStyle/>
          <a:p>
            <a:pPr algn="ctr"/>
            <a:r>
              <a:rPr lang="en-IE" sz="7201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Step No 6 </a:t>
            </a:r>
            <a:endParaRPr lang="en-US" sz="7201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03552" y="7227584"/>
            <a:ext cx="12386748" cy="1231247"/>
          </a:xfrm>
          <a:prstGeom prst="rect">
            <a:avLst/>
          </a:prstGeom>
          <a:noFill/>
        </p:spPr>
        <p:txBody>
          <a:bodyPr wrap="none" lIns="121932" tIns="60966" rIns="121932" bIns="60966">
            <a:spAutoFit/>
          </a:bodyPr>
          <a:lstStyle/>
          <a:p>
            <a:pPr algn="ctr"/>
            <a:r>
              <a:rPr lang="en-IE" sz="7201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Attend Endnote Workshops</a:t>
            </a:r>
            <a:endParaRPr lang="en-US" sz="7201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286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661125" y="2300917"/>
            <a:ext cx="4615994" cy="4093428"/>
            <a:chOff x="2954018" y="1746161"/>
            <a:chExt cx="2219447" cy="1919911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" name="Hexagon 2"/>
            <p:cNvSpPr/>
            <p:nvPr/>
          </p:nvSpPr>
          <p:spPr>
            <a:xfrm>
              <a:off x="2954018" y="1746161"/>
              <a:ext cx="2219447" cy="1919911"/>
            </a:xfrm>
            <a:prstGeom prst="hexagon">
              <a:avLst>
                <a:gd name="adj" fmla="val 28570"/>
                <a:gd name="vf" fmla="val 11547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Hexagon 4"/>
            <p:cNvSpPr txBox="1"/>
            <p:nvPr/>
          </p:nvSpPr>
          <p:spPr>
            <a:xfrm>
              <a:off x="3141286" y="2064316"/>
              <a:ext cx="1948426" cy="128359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096" tIns="27096" rIns="27096" bIns="27096" numCol="1" spcCol="1270" anchor="ctr" anchorCtr="0">
              <a:noAutofit/>
            </a:bodyPr>
            <a:lstStyle/>
            <a:p>
              <a:pPr algn="ctr" defTabSz="94838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267" dirty="0"/>
                <a:t>Always Reference Sources 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5492173" y="624119"/>
            <a:ext cx="4610757" cy="1231247"/>
          </a:xfrm>
          <a:prstGeom prst="rect">
            <a:avLst/>
          </a:prstGeom>
          <a:noFill/>
        </p:spPr>
        <p:txBody>
          <a:bodyPr wrap="square" lIns="121932" tIns="60966" rIns="121932" bIns="60966">
            <a:spAutoFit/>
          </a:bodyPr>
          <a:lstStyle/>
          <a:p>
            <a:pPr algn="ctr"/>
            <a:r>
              <a:rPr lang="en-IE" sz="7201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Step No 7</a:t>
            </a:r>
            <a:endParaRPr lang="en-US" sz="7201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58093" y="6348547"/>
            <a:ext cx="10847866" cy="2339370"/>
          </a:xfrm>
          <a:prstGeom prst="rect">
            <a:avLst/>
          </a:prstGeom>
          <a:noFill/>
        </p:spPr>
        <p:txBody>
          <a:bodyPr wrap="none" lIns="121932" tIns="60966" rIns="121932" bIns="60966">
            <a:spAutoFit/>
          </a:bodyPr>
          <a:lstStyle/>
          <a:p>
            <a:pPr algn="ctr"/>
            <a:r>
              <a:rPr lang="en-IE" sz="7201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Sign up for </a:t>
            </a:r>
            <a:endParaRPr lang="en-IE" sz="7201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en-IE" sz="7201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Referencing </a:t>
            </a:r>
            <a:r>
              <a:rPr lang="en-IE" sz="7201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Workshops</a:t>
            </a:r>
            <a:endParaRPr lang="en-US" sz="7201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474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308938172"/>
              </p:ext>
            </p:extLst>
          </p:nvPr>
        </p:nvGraphicFramePr>
        <p:xfrm>
          <a:off x="3056461" y="2179347"/>
          <a:ext cx="9570041" cy="62253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474723" y="1139139"/>
            <a:ext cx="784049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267" b="1" dirty="0"/>
              <a:t> </a:t>
            </a:r>
            <a:r>
              <a:rPr lang="en-IE" sz="4267" b="1" dirty="0" smtClean="0"/>
              <a:t> Quick Recap of 7 </a:t>
            </a:r>
            <a:r>
              <a:rPr lang="en-IE" sz="4267" b="1" dirty="0"/>
              <a:t>Steps </a:t>
            </a:r>
            <a:r>
              <a:rPr lang="en-IE" sz="4267" b="1" dirty="0" smtClean="0"/>
              <a:t> </a:t>
            </a:r>
            <a:endParaRPr lang="en-IE" sz="4267" b="1" dirty="0"/>
          </a:p>
        </p:txBody>
      </p:sp>
    </p:spTree>
    <p:extLst>
      <p:ext uri="{BB962C8B-B14F-4D97-AF65-F5344CB8AC3E}">
        <p14:creationId xmlns:p14="http://schemas.microsoft.com/office/powerpoint/2010/main" val="44282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811740837"/>
              </p:ext>
            </p:extLst>
          </p:nvPr>
        </p:nvGraphicFramePr>
        <p:xfrm>
          <a:off x="2709599" y="1659811"/>
          <a:ext cx="10403286" cy="6258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195893" y="604550"/>
            <a:ext cx="8553165" cy="831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801" dirty="0"/>
              <a:t> Recap of Learning  Outcomes </a:t>
            </a:r>
          </a:p>
        </p:txBody>
      </p:sp>
    </p:spTree>
    <p:extLst>
      <p:ext uri="{BB962C8B-B14F-4D97-AF65-F5344CB8AC3E}">
        <p14:creationId xmlns:p14="http://schemas.microsoft.com/office/powerpoint/2010/main" val="135290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E84CFF4-365C-8D4D-8F6D-44F6B26FF69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" b="45"/>
          <a:stretch>
            <a:fillRect/>
          </a:stretch>
        </p:blipFill>
        <p:spPr/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E4AB25-79B8-8E42-93E5-2D3EC3029D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0" y="-2301"/>
            <a:ext cx="7653701" cy="85343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B7048760-3755-9B41-990E-06FB4E979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Reflection 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5F52CC-4D49-4C4F-AC5C-3D06C318859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endParaRPr lang="en-US" sz="2800" u="sng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124185-C93A-3D41-BBE7-48C0DE651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2972188"/>
            <a:ext cx="702019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Write Down 2 Things</a:t>
            </a:r>
          </a:p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From this Session </a:t>
            </a:r>
          </a:p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Which help You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201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F4918-DD1F-054C-A4FB-2EAF57D39A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7124" y="5234859"/>
            <a:ext cx="10399251" cy="139940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Thank </a:t>
            </a:r>
            <a:r>
              <a:rPr lang="en-US" dirty="0" smtClean="0">
                <a:solidFill>
                  <a:schemeClr val="bg1"/>
                </a:solidFill>
              </a:rPr>
              <a:t>you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for your Attention.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  <a:hlinkClick r:id="rId2"/>
              </a:rPr>
              <a:t>Peter.Reilly@ul.ie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Learning &amp; Engagement </a:t>
            </a:r>
            <a:r>
              <a:rPr lang="en-US" dirty="0" smtClean="0">
                <a:solidFill>
                  <a:schemeClr val="bg1"/>
                </a:solidFill>
              </a:rPr>
              <a:t>Librarian (KBS)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8867D83-89DC-4DE0-ADF2-66E83AE5E583}"/>
              </a:ext>
            </a:extLst>
          </p:cNvPr>
          <p:cNvSpPr txBox="1">
            <a:spLocks/>
          </p:cNvSpPr>
          <p:nvPr/>
        </p:nvSpPr>
        <p:spPr>
          <a:xfrm>
            <a:off x="12901967" y="4134673"/>
            <a:ext cx="2956342" cy="4302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12193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00" b="1" kern="1200">
                <a:solidFill>
                  <a:srgbClr val="00A956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2000" dirty="0" err="1"/>
              <a:t>ul.ie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8702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/>
          </p:nvPr>
        </p:nvGraphicFramePr>
        <p:xfrm>
          <a:off x="2709599" y="1659811"/>
          <a:ext cx="10755926" cy="7032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299177" y="604550"/>
            <a:ext cx="6178325" cy="831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801" dirty="0"/>
              <a:t>Learning  Outcomes </a:t>
            </a:r>
          </a:p>
        </p:txBody>
      </p:sp>
    </p:spTree>
    <p:extLst>
      <p:ext uri="{BB962C8B-B14F-4D97-AF65-F5344CB8AC3E}">
        <p14:creationId xmlns:p14="http://schemas.microsoft.com/office/powerpoint/2010/main" val="266378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052" y="2424156"/>
            <a:ext cx="9144893" cy="514400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90278" y="1477699"/>
            <a:ext cx="11019491" cy="943988"/>
          </a:xfrm>
          <a:prstGeom prst="rect">
            <a:avLst/>
          </a:prstGeom>
          <a:noFill/>
        </p:spPr>
        <p:txBody>
          <a:bodyPr wrap="square" lIns="121932" tIns="60966" rIns="121932" bIns="60966">
            <a:spAutoFit/>
          </a:bodyPr>
          <a:lstStyle/>
          <a:p>
            <a:pPr algn="ctr"/>
            <a:r>
              <a:rPr lang="en-IE" sz="5334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Ice Breaker Task</a:t>
            </a:r>
            <a:endParaRPr lang="en-US" sz="5334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97566" y="7348587"/>
            <a:ext cx="9811864" cy="1231247"/>
          </a:xfrm>
          <a:prstGeom prst="rect">
            <a:avLst/>
          </a:prstGeom>
          <a:noFill/>
        </p:spPr>
        <p:txBody>
          <a:bodyPr wrap="square" lIns="121932" tIns="60966" rIns="121932" bIns="60966">
            <a:spAutoFit/>
          </a:bodyPr>
          <a:lstStyle/>
          <a:p>
            <a:pPr algn="ctr"/>
            <a:r>
              <a:rPr lang="en-IE" sz="720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Describe in Key words</a:t>
            </a:r>
            <a:endParaRPr lang="en-US" sz="720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482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138559" y="2962816"/>
            <a:ext cx="6218527" cy="4838767"/>
            <a:chOff x="3158461" y="0"/>
            <a:chExt cx="1818821" cy="157349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" name="Hexagon 2"/>
            <p:cNvSpPr/>
            <p:nvPr/>
          </p:nvSpPr>
          <p:spPr>
            <a:xfrm>
              <a:off x="3158461" y="0"/>
              <a:ext cx="1818821" cy="1573493"/>
            </a:xfrm>
            <a:prstGeom prst="hexagon">
              <a:avLst>
                <a:gd name="adj" fmla="val 28570"/>
                <a:gd name="vf" fmla="val 11547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Hexagon 4"/>
            <p:cNvSpPr txBox="1"/>
            <p:nvPr/>
          </p:nvSpPr>
          <p:spPr>
            <a:xfrm>
              <a:off x="3459878" y="260761"/>
              <a:ext cx="1215987" cy="105197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096" tIns="27096" rIns="27096" bIns="27096" numCol="1" spcCol="1270" anchor="ctr" anchorCtr="0">
              <a:noAutofit/>
            </a:bodyPr>
            <a:lstStyle/>
            <a:p>
              <a:pPr algn="ctr" defTabSz="94838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734" dirty="0"/>
                <a:t>Define scope of Topic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5894962" y="1250663"/>
            <a:ext cx="5175115" cy="1231247"/>
          </a:xfrm>
          <a:prstGeom prst="rect">
            <a:avLst/>
          </a:prstGeom>
          <a:noFill/>
        </p:spPr>
        <p:txBody>
          <a:bodyPr wrap="square" lIns="121932" tIns="60966" rIns="121932" bIns="60966">
            <a:spAutoFit/>
          </a:bodyPr>
          <a:lstStyle/>
          <a:p>
            <a:pPr algn="ctr"/>
            <a:r>
              <a:rPr lang="en-IE" sz="7201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Step No 1 </a:t>
            </a:r>
            <a:endParaRPr lang="en-US" sz="7201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208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345" y="562257"/>
            <a:ext cx="12412875" cy="69388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4" name="Rectangle 3"/>
          <p:cNvSpPr/>
          <p:nvPr/>
        </p:nvSpPr>
        <p:spPr>
          <a:xfrm>
            <a:off x="2509408" y="2859923"/>
            <a:ext cx="12007477" cy="1600578"/>
          </a:xfrm>
          <a:prstGeom prst="rect">
            <a:avLst/>
          </a:prstGeom>
          <a:noFill/>
        </p:spPr>
        <p:txBody>
          <a:bodyPr wrap="none" lIns="121932" tIns="60966" rIns="121932" bIns="60966">
            <a:spAutoFit/>
          </a:bodyPr>
          <a:lstStyle/>
          <a:p>
            <a:pPr algn="ctr"/>
            <a:r>
              <a:rPr lang="en-US" sz="9601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Thinking Strategies </a:t>
            </a:r>
          </a:p>
        </p:txBody>
      </p:sp>
    </p:spTree>
    <p:extLst>
      <p:ext uri="{BB962C8B-B14F-4D97-AF65-F5344CB8AC3E}">
        <p14:creationId xmlns:p14="http://schemas.microsoft.com/office/powerpoint/2010/main" val="267514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65" b="3558"/>
          <a:stretch>
            <a:fillRect/>
          </a:stretch>
        </p:blipFill>
        <p:spPr bwMode="auto">
          <a:xfrm>
            <a:off x="3447466" y="2791403"/>
            <a:ext cx="8305306" cy="5514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41449" y="575196"/>
            <a:ext cx="13717341" cy="2216260"/>
          </a:xfrm>
          <a:prstGeom prst="rect">
            <a:avLst/>
          </a:prstGeom>
          <a:noFill/>
        </p:spPr>
        <p:txBody>
          <a:bodyPr wrap="square" lIns="121932" tIns="60966" rIns="121932" bIns="60966">
            <a:spAutoFit/>
          </a:bodyPr>
          <a:lstStyle/>
          <a:p>
            <a:pPr algn="ctr"/>
            <a:r>
              <a:rPr lang="en-US" sz="7201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6401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Apply 6ds of  Solution Fluency to Research Process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47466" y="8555598"/>
            <a:ext cx="8618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800" dirty="0"/>
              <a:t>https://globaldigitalcitizen.org/</a:t>
            </a:r>
          </a:p>
        </p:txBody>
      </p:sp>
    </p:spTree>
    <p:extLst>
      <p:ext uri="{BB962C8B-B14F-4D97-AF65-F5344CB8AC3E}">
        <p14:creationId xmlns:p14="http://schemas.microsoft.com/office/powerpoint/2010/main" val="378875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peter.reilly\Downloads\12918711723_5fae174d93_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208" y="2488753"/>
            <a:ext cx="8443610" cy="497777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7" name="TextBox 1"/>
          <p:cNvSpPr txBox="1">
            <a:spLocks noChangeArrowheads="1"/>
          </p:cNvSpPr>
          <p:nvPr/>
        </p:nvSpPr>
        <p:spPr bwMode="auto">
          <a:xfrm>
            <a:off x="2815208" y="8066690"/>
            <a:ext cx="111389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IE" altLang="en-US" sz="2400" dirty="0"/>
              <a:t>https://www.flickr.com/photos/sachac/12918711723/</a:t>
            </a:r>
          </a:p>
        </p:txBody>
      </p:sp>
      <p:sp>
        <p:nvSpPr>
          <p:cNvPr id="2" name="Rectangle 1"/>
          <p:cNvSpPr/>
          <p:nvPr/>
        </p:nvSpPr>
        <p:spPr>
          <a:xfrm>
            <a:off x="369651" y="703637"/>
            <a:ext cx="13968920" cy="954119"/>
          </a:xfrm>
          <a:prstGeom prst="rect">
            <a:avLst/>
          </a:prstGeom>
          <a:noFill/>
        </p:spPr>
        <p:txBody>
          <a:bodyPr wrap="square" lIns="121932" tIns="60966" rIns="121932" bIns="60966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Visual 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Presentation of 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Research process</a:t>
            </a:r>
          </a:p>
        </p:txBody>
      </p:sp>
    </p:spTree>
    <p:extLst>
      <p:ext uri="{BB962C8B-B14F-4D97-AF65-F5344CB8AC3E}">
        <p14:creationId xmlns:p14="http://schemas.microsoft.com/office/powerpoint/2010/main" val="262561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UL">
      <a:dk1>
        <a:srgbClr val="171616"/>
      </a:dk1>
      <a:lt1>
        <a:sysClr val="window" lastClr="FFFFFF"/>
      </a:lt1>
      <a:dk2>
        <a:srgbClr val="7F7F7F"/>
      </a:dk2>
      <a:lt2>
        <a:srgbClr val="E7E6E6"/>
      </a:lt2>
      <a:accent1>
        <a:srgbClr val="00B140"/>
      </a:accent1>
      <a:accent2>
        <a:srgbClr val="034638"/>
      </a:accent2>
      <a:accent3>
        <a:srgbClr val="00A3E0"/>
      </a:accent3>
      <a:accent4>
        <a:srgbClr val="FFC72C"/>
      </a:accent4>
      <a:accent5>
        <a:srgbClr val="E31C79"/>
      </a:accent5>
      <a:accent6>
        <a:srgbClr val="D45D00"/>
      </a:accent6>
      <a:hlink>
        <a:srgbClr val="00A3E0"/>
      </a:hlink>
      <a:folHlink>
        <a:srgbClr val="6F263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961_RD_UL_PPT_V1" id="{B1DF1E9F-A915-334F-8576-F19A781521BD}" vid="{D2420B80-F699-684B-A18E-0344655F8F7E}"/>
    </a:ext>
  </a:extLst>
</a:theme>
</file>

<file path=ppt/theme/theme2.xml><?xml version="1.0" encoding="utf-8"?>
<a:theme xmlns:a="http://schemas.openxmlformats.org/drawingml/2006/main" name="1_Office Theme">
  <a:themeElements>
    <a:clrScheme name="UL">
      <a:dk1>
        <a:srgbClr val="171616"/>
      </a:dk1>
      <a:lt1>
        <a:sysClr val="window" lastClr="FFFFFF"/>
      </a:lt1>
      <a:dk2>
        <a:srgbClr val="7F7F7F"/>
      </a:dk2>
      <a:lt2>
        <a:srgbClr val="E7E6E6"/>
      </a:lt2>
      <a:accent1>
        <a:srgbClr val="00B140"/>
      </a:accent1>
      <a:accent2>
        <a:srgbClr val="034638"/>
      </a:accent2>
      <a:accent3>
        <a:srgbClr val="00A3E0"/>
      </a:accent3>
      <a:accent4>
        <a:srgbClr val="FFC72C"/>
      </a:accent4>
      <a:accent5>
        <a:srgbClr val="E31C79"/>
      </a:accent5>
      <a:accent6>
        <a:srgbClr val="D45D00"/>
      </a:accent6>
      <a:hlink>
        <a:srgbClr val="00A3E0"/>
      </a:hlink>
      <a:folHlink>
        <a:srgbClr val="6F263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961_RD_UL_PPT_V1" id="{B1DF1E9F-A915-334F-8576-F19A781521BD}" vid="{D2420B80-F699-684B-A18E-0344655F8F7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787827-bc48-472a-b933-72a9dd1f2cf1" xsi:nil="true"/>
    <lcf76f155ced4ddcb4097134ff3c332f xmlns="67ec80eb-f341-4473-b576-5f321858ee40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4684CC809F314FA010FE52D53A3209" ma:contentTypeVersion="10" ma:contentTypeDescription="Create a new document." ma:contentTypeScope="" ma:versionID="5cca085d530c90b12511732f2fecd62e">
  <xsd:schema xmlns:xsd="http://www.w3.org/2001/XMLSchema" xmlns:xs="http://www.w3.org/2001/XMLSchema" xmlns:p="http://schemas.microsoft.com/office/2006/metadata/properties" xmlns:ns2="67ec80eb-f341-4473-b576-5f321858ee40" xmlns:ns3="c0787827-bc48-472a-b933-72a9dd1f2cf1" targetNamespace="http://schemas.microsoft.com/office/2006/metadata/properties" ma:root="true" ma:fieldsID="f6d209b01f0438eb2c49989e708540c7" ns2:_="" ns3:_="">
    <xsd:import namespace="67ec80eb-f341-4473-b576-5f321858ee40"/>
    <xsd:import namespace="c0787827-bc48-472a-b933-72a9dd1f2c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ec80eb-f341-4473-b576-5f321858ee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a910f980-e4f4-45de-9314-4559498517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787827-bc48-472a-b933-72a9dd1f2cf1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a7e44cb8-495d-446d-a4b5-9b643fa9aab5}" ma:internalName="TaxCatchAll" ma:showField="CatchAllData" ma:web="c0787827-bc48-472a-b933-72a9dd1f2c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34432FD-910C-4176-ACEE-F10E2DEC494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1E75330-046E-4118-8AF8-9C5BB5D82FFC}">
  <ds:schemaRefs>
    <ds:schemaRef ds:uri="http://purl.org/dc/dcmitype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terms/"/>
    <ds:schemaRef ds:uri="43023927-f72a-40d9-82ec-f3f2d80d180b"/>
    <ds:schemaRef ds:uri="http://schemas.openxmlformats.org/package/2006/metadata/core-properties"/>
    <ds:schemaRef ds:uri="bda90d89-8edc-45c0-9231-e7d028992c4b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57ED502-C679-4155-AC31-C58BCE862DFB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7367</TotalTime>
  <Words>496</Words>
  <Application>Microsoft Office PowerPoint</Application>
  <PresentationFormat>Custom</PresentationFormat>
  <Paragraphs>124</Paragraphs>
  <Slides>36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Georgia</vt:lpstr>
      <vt:lpstr>Helvetica</vt:lpstr>
      <vt:lpstr>Office Theme</vt:lpstr>
      <vt:lpstr>1_Office Theme</vt:lpstr>
      <vt:lpstr>7 Steps for Assignment Success  </vt:lpstr>
      <vt:lpstr>Originally Adapted from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Always adopt a Holistic View to your assignment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Final Reflection </vt:lpstr>
      <vt:lpstr>Thank you  for your Attention.     Peter.Reilly@ul.ie Learning &amp; Engagement Librarian (KBS)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Niamh.Browne</dc:creator>
  <cp:lastModifiedBy>Peter.Reilly</cp:lastModifiedBy>
  <cp:revision>45</cp:revision>
  <dcterms:created xsi:type="dcterms:W3CDTF">2020-02-03T12:20:39Z</dcterms:created>
  <dcterms:modified xsi:type="dcterms:W3CDTF">2022-10-13T09:11:23Z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0x010100F34684CC809F314FA010FE52D53A3209</vt:lpwstr>
  </property>
</Properties>
</file>