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0"/>
  </p:notesMasterIdLst>
  <p:sldIdLst>
    <p:sldId id="256" r:id="rId5"/>
    <p:sldId id="257" r:id="rId6"/>
    <p:sldId id="276" r:id="rId7"/>
    <p:sldId id="260" r:id="rId8"/>
    <p:sldId id="277" r:id="rId9"/>
    <p:sldId id="261" r:id="rId10"/>
    <p:sldId id="262" r:id="rId11"/>
    <p:sldId id="270" r:id="rId12"/>
    <p:sldId id="275" r:id="rId13"/>
    <p:sldId id="274" r:id="rId14"/>
    <p:sldId id="273" r:id="rId15"/>
    <p:sldId id="272" r:id="rId16"/>
    <p:sldId id="271" r:id="rId17"/>
    <p:sldId id="263" r:id="rId18"/>
    <p:sldId id="266" r:id="rId19"/>
  </p:sldIdLst>
  <p:sldSz cx="16257588" cy="10158413"/>
  <p:notesSz cx="6858000" cy="9144000"/>
  <p:defaultTextStyle>
    <a:defPPr>
      <a:defRPr lang="en-US"/>
    </a:defPPr>
    <a:lvl1pPr marL="0" algn="l" defTabSz="1267752" rtl="0" eaLnBrk="1" latinLnBrk="0" hangingPunct="1">
      <a:defRPr sz="2496" kern="1200">
        <a:solidFill>
          <a:schemeClr val="tx1"/>
        </a:solidFill>
        <a:latin typeface="+mn-lt"/>
        <a:ea typeface="+mn-ea"/>
        <a:cs typeface="+mn-cs"/>
      </a:defRPr>
    </a:lvl1pPr>
    <a:lvl2pPr marL="633876" algn="l" defTabSz="1267752" rtl="0" eaLnBrk="1" latinLnBrk="0" hangingPunct="1">
      <a:defRPr sz="2496" kern="1200">
        <a:solidFill>
          <a:schemeClr val="tx1"/>
        </a:solidFill>
        <a:latin typeface="+mn-lt"/>
        <a:ea typeface="+mn-ea"/>
        <a:cs typeface="+mn-cs"/>
      </a:defRPr>
    </a:lvl2pPr>
    <a:lvl3pPr marL="1267752" algn="l" defTabSz="1267752" rtl="0" eaLnBrk="1" latinLnBrk="0" hangingPunct="1">
      <a:defRPr sz="2496" kern="1200">
        <a:solidFill>
          <a:schemeClr val="tx1"/>
        </a:solidFill>
        <a:latin typeface="+mn-lt"/>
        <a:ea typeface="+mn-ea"/>
        <a:cs typeface="+mn-cs"/>
      </a:defRPr>
    </a:lvl3pPr>
    <a:lvl4pPr marL="1901628" algn="l" defTabSz="1267752" rtl="0" eaLnBrk="1" latinLnBrk="0" hangingPunct="1">
      <a:defRPr sz="2496" kern="1200">
        <a:solidFill>
          <a:schemeClr val="tx1"/>
        </a:solidFill>
        <a:latin typeface="+mn-lt"/>
        <a:ea typeface="+mn-ea"/>
        <a:cs typeface="+mn-cs"/>
      </a:defRPr>
    </a:lvl4pPr>
    <a:lvl5pPr marL="2535502" algn="l" defTabSz="1267752" rtl="0" eaLnBrk="1" latinLnBrk="0" hangingPunct="1">
      <a:defRPr sz="2496" kern="1200">
        <a:solidFill>
          <a:schemeClr val="tx1"/>
        </a:solidFill>
        <a:latin typeface="+mn-lt"/>
        <a:ea typeface="+mn-ea"/>
        <a:cs typeface="+mn-cs"/>
      </a:defRPr>
    </a:lvl5pPr>
    <a:lvl6pPr marL="3169379" algn="l" defTabSz="1267752" rtl="0" eaLnBrk="1" latinLnBrk="0" hangingPunct="1">
      <a:defRPr sz="2496" kern="1200">
        <a:solidFill>
          <a:schemeClr val="tx1"/>
        </a:solidFill>
        <a:latin typeface="+mn-lt"/>
        <a:ea typeface="+mn-ea"/>
        <a:cs typeface="+mn-cs"/>
      </a:defRPr>
    </a:lvl6pPr>
    <a:lvl7pPr marL="3803254" algn="l" defTabSz="1267752" rtl="0" eaLnBrk="1" latinLnBrk="0" hangingPunct="1">
      <a:defRPr sz="2496" kern="1200">
        <a:solidFill>
          <a:schemeClr val="tx1"/>
        </a:solidFill>
        <a:latin typeface="+mn-lt"/>
        <a:ea typeface="+mn-ea"/>
        <a:cs typeface="+mn-cs"/>
      </a:defRPr>
    </a:lvl7pPr>
    <a:lvl8pPr marL="4437130" algn="l" defTabSz="1267752" rtl="0" eaLnBrk="1" latinLnBrk="0" hangingPunct="1">
      <a:defRPr sz="2496" kern="1200">
        <a:solidFill>
          <a:schemeClr val="tx1"/>
        </a:solidFill>
        <a:latin typeface="+mn-lt"/>
        <a:ea typeface="+mn-ea"/>
        <a:cs typeface="+mn-cs"/>
      </a:defRPr>
    </a:lvl8pPr>
    <a:lvl9pPr marL="5071006" algn="l" defTabSz="1267752" rtl="0" eaLnBrk="1" latinLnBrk="0" hangingPunct="1">
      <a:defRPr sz="2496"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956"/>
    <a:srgbClr val="0053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D6F441-EABE-400E-B22B-FDA4784ABBCA}" v="2" dt="2023-09-05T08:44:38.198"/>
    <p1510:client id="{0263D5B6-B636-193E-4955-A70FE3600ADD}" v="383" dt="2023-09-04T23:44:58.315"/>
    <p1510:client id="{8C036128-84D3-3ECB-0466-3FF7D785535B}" v="24" dt="2023-09-05T08:20:09.754"/>
    <p1510:client id="{CC162407-BFC2-8F9F-57AB-5D2FA900D3CA}" v="77" dt="2023-09-04T23:54:18.6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2" d="100"/>
          <a:sy n="42" d="100"/>
        </p:scale>
        <p:origin x="104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58D53C-149F-6740-BCDE-ADDE24609432}" type="datetimeFigureOut">
              <a:rPr lang="en-US" smtClean="0"/>
              <a:t>9/6/2023</a:t>
            </a:fld>
            <a:endParaRPr lang="en-US"/>
          </a:p>
        </p:txBody>
      </p:sp>
      <p:sp>
        <p:nvSpPr>
          <p:cNvPr id="4" name="Slide Image Placeholder 3"/>
          <p:cNvSpPr>
            <a:spLocks noGrp="1" noRot="1" noChangeAspect="1"/>
          </p:cNvSpPr>
          <p:nvPr>
            <p:ph type="sldImg" idx="2"/>
          </p:nvPr>
        </p:nvSpPr>
        <p:spPr>
          <a:xfrm>
            <a:off x="958850" y="1143000"/>
            <a:ext cx="49403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8137FE-F796-2E41-88C3-6EBCF174D120}" type="slidenum">
              <a:rPr lang="en-US" smtClean="0"/>
              <a:t>‹#›</a:t>
            </a:fld>
            <a:endParaRPr lang="en-US"/>
          </a:p>
        </p:txBody>
      </p:sp>
    </p:spTree>
    <p:extLst>
      <p:ext uri="{BB962C8B-B14F-4D97-AF65-F5344CB8AC3E}">
        <p14:creationId xmlns:p14="http://schemas.microsoft.com/office/powerpoint/2010/main" val="2786217908"/>
      </p:ext>
    </p:extLst>
  </p:cSld>
  <p:clrMap bg1="lt1" tx1="dk1" bg2="lt2" tx2="dk2" accent1="accent1" accent2="accent2" accent3="accent3" accent4="accent4" accent5="accent5" accent6="accent6" hlink="hlink" folHlink="folHlink"/>
  <p:notesStyle>
    <a:lvl1pPr marL="0" algn="l" defTabSz="1267752" rtl="0" eaLnBrk="1" latinLnBrk="0" hangingPunct="1">
      <a:defRPr sz="1664" kern="1200">
        <a:solidFill>
          <a:schemeClr val="tx1"/>
        </a:solidFill>
        <a:latin typeface="+mn-lt"/>
        <a:ea typeface="+mn-ea"/>
        <a:cs typeface="+mn-cs"/>
      </a:defRPr>
    </a:lvl1pPr>
    <a:lvl2pPr marL="633876" algn="l" defTabSz="1267752" rtl="0" eaLnBrk="1" latinLnBrk="0" hangingPunct="1">
      <a:defRPr sz="1664" kern="1200">
        <a:solidFill>
          <a:schemeClr val="tx1"/>
        </a:solidFill>
        <a:latin typeface="+mn-lt"/>
        <a:ea typeface="+mn-ea"/>
        <a:cs typeface="+mn-cs"/>
      </a:defRPr>
    </a:lvl2pPr>
    <a:lvl3pPr marL="1267752" algn="l" defTabSz="1267752" rtl="0" eaLnBrk="1" latinLnBrk="0" hangingPunct="1">
      <a:defRPr sz="1664" kern="1200">
        <a:solidFill>
          <a:schemeClr val="tx1"/>
        </a:solidFill>
        <a:latin typeface="+mn-lt"/>
        <a:ea typeface="+mn-ea"/>
        <a:cs typeface="+mn-cs"/>
      </a:defRPr>
    </a:lvl3pPr>
    <a:lvl4pPr marL="1901628" algn="l" defTabSz="1267752" rtl="0" eaLnBrk="1" latinLnBrk="0" hangingPunct="1">
      <a:defRPr sz="1664" kern="1200">
        <a:solidFill>
          <a:schemeClr val="tx1"/>
        </a:solidFill>
        <a:latin typeface="+mn-lt"/>
        <a:ea typeface="+mn-ea"/>
        <a:cs typeface="+mn-cs"/>
      </a:defRPr>
    </a:lvl4pPr>
    <a:lvl5pPr marL="2535502" algn="l" defTabSz="1267752" rtl="0" eaLnBrk="1" latinLnBrk="0" hangingPunct="1">
      <a:defRPr sz="1664" kern="1200">
        <a:solidFill>
          <a:schemeClr val="tx1"/>
        </a:solidFill>
        <a:latin typeface="+mn-lt"/>
        <a:ea typeface="+mn-ea"/>
        <a:cs typeface="+mn-cs"/>
      </a:defRPr>
    </a:lvl5pPr>
    <a:lvl6pPr marL="3169379" algn="l" defTabSz="1267752" rtl="0" eaLnBrk="1" latinLnBrk="0" hangingPunct="1">
      <a:defRPr sz="1664" kern="1200">
        <a:solidFill>
          <a:schemeClr val="tx1"/>
        </a:solidFill>
        <a:latin typeface="+mn-lt"/>
        <a:ea typeface="+mn-ea"/>
        <a:cs typeface="+mn-cs"/>
      </a:defRPr>
    </a:lvl6pPr>
    <a:lvl7pPr marL="3803254" algn="l" defTabSz="1267752" rtl="0" eaLnBrk="1" latinLnBrk="0" hangingPunct="1">
      <a:defRPr sz="1664" kern="1200">
        <a:solidFill>
          <a:schemeClr val="tx1"/>
        </a:solidFill>
        <a:latin typeface="+mn-lt"/>
        <a:ea typeface="+mn-ea"/>
        <a:cs typeface="+mn-cs"/>
      </a:defRPr>
    </a:lvl7pPr>
    <a:lvl8pPr marL="4437130" algn="l" defTabSz="1267752" rtl="0" eaLnBrk="1" latinLnBrk="0" hangingPunct="1">
      <a:defRPr sz="1664" kern="1200">
        <a:solidFill>
          <a:schemeClr val="tx1"/>
        </a:solidFill>
        <a:latin typeface="+mn-lt"/>
        <a:ea typeface="+mn-ea"/>
        <a:cs typeface="+mn-cs"/>
      </a:defRPr>
    </a:lvl8pPr>
    <a:lvl9pPr marL="5071006" algn="l" defTabSz="1267752" rtl="0" eaLnBrk="1" latinLnBrk="0" hangingPunct="1">
      <a:defRPr sz="1664"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B72F0-795F-DC49-8A85-915BF0F265CA}"/>
              </a:ext>
            </a:extLst>
          </p:cNvPr>
          <p:cNvSpPr>
            <a:spLocks noGrp="1"/>
          </p:cNvSpPr>
          <p:nvPr>
            <p:ph type="ctrTitle"/>
          </p:nvPr>
        </p:nvSpPr>
        <p:spPr>
          <a:xfrm>
            <a:off x="864000" y="7776000"/>
            <a:ext cx="10080000" cy="796487"/>
          </a:xfrm>
        </p:spPr>
        <p:txBody>
          <a:bodyPr anchor="t">
            <a:normAutofit/>
          </a:bodyPr>
          <a:lstStyle>
            <a:lvl1pPr algn="l">
              <a:defRPr sz="4500">
                <a:solidFill>
                  <a:schemeClr val="bg1"/>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2BE1192D-1B69-A648-85CB-F16FFBDED5C7}"/>
              </a:ext>
            </a:extLst>
          </p:cNvPr>
          <p:cNvSpPr>
            <a:spLocks noGrp="1"/>
          </p:cNvSpPr>
          <p:nvPr>
            <p:ph type="subTitle" idx="1"/>
          </p:nvPr>
        </p:nvSpPr>
        <p:spPr>
          <a:xfrm>
            <a:off x="864000" y="8572487"/>
            <a:ext cx="10080000" cy="796487"/>
          </a:xfrm>
        </p:spPr>
        <p:txBody>
          <a:bodyPr anchor="t">
            <a:normAutofit/>
          </a:bodyPr>
          <a:lstStyle>
            <a:lvl1pPr marL="0" indent="0" algn="l">
              <a:buNone/>
              <a:defRPr sz="3500">
                <a:solidFill>
                  <a:srgbClr val="00A956"/>
                </a:solidFill>
                <a:latin typeface="Georgia" panose="02040502050405020303" pitchFamily="18" charset="0"/>
              </a:defRPr>
            </a:lvl1pPr>
            <a:lvl2pPr marL="609671" indent="0" algn="ctr">
              <a:buNone/>
              <a:defRPr sz="2667"/>
            </a:lvl2pPr>
            <a:lvl3pPr marL="1219342" indent="0" algn="ctr">
              <a:buNone/>
              <a:defRPr sz="2400"/>
            </a:lvl3pPr>
            <a:lvl4pPr marL="1829014" indent="0" algn="ctr">
              <a:buNone/>
              <a:defRPr sz="2134"/>
            </a:lvl4pPr>
            <a:lvl5pPr marL="2438685" indent="0" algn="ctr">
              <a:buNone/>
              <a:defRPr sz="2134"/>
            </a:lvl5pPr>
            <a:lvl6pPr marL="3048356" indent="0" algn="ctr">
              <a:buNone/>
              <a:defRPr sz="2134"/>
            </a:lvl6pPr>
            <a:lvl7pPr marL="3658027" indent="0" algn="ctr">
              <a:buNone/>
              <a:defRPr sz="2134"/>
            </a:lvl7pPr>
            <a:lvl8pPr marL="4267697" indent="0" algn="ctr">
              <a:buNone/>
              <a:defRPr sz="2134"/>
            </a:lvl8pPr>
            <a:lvl9pPr marL="4877370" indent="0" algn="ctr">
              <a:buNone/>
              <a:defRPr sz="2134"/>
            </a:lvl9pPr>
          </a:lstStyle>
          <a:p>
            <a:r>
              <a:rPr lang="en-GB"/>
              <a:t>Click to edit Master subtitle style</a:t>
            </a:r>
            <a:endParaRPr lang="en-US"/>
          </a:p>
        </p:txBody>
      </p:sp>
    </p:spTree>
    <p:extLst>
      <p:ext uri="{BB962C8B-B14F-4D97-AF65-F5344CB8AC3E}">
        <p14:creationId xmlns:p14="http://schemas.microsoft.com/office/powerpoint/2010/main" val="1871729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D19D5-0F85-CB4E-B0A9-93B988A6B10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EA9A43A-A3AB-9641-9E5A-9DA8B2CC07DB}"/>
              </a:ext>
            </a:extLst>
          </p:cNvPr>
          <p:cNvSpPr>
            <a:spLocks noGrp="1"/>
          </p:cNvSpPr>
          <p:nvPr>
            <p:ph type="dt" sz="half" idx="10"/>
          </p:nvPr>
        </p:nvSpPr>
        <p:spPr/>
        <p:txBody>
          <a:bodyPr/>
          <a:lstStyle/>
          <a:p>
            <a:r>
              <a:rPr lang="en-IE"/>
              <a:t>06.11.19</a:t>
            </a:r>
            <a:endParaRPr lang="en-US"/>
          </a:p>
        </p:txBody>
      </p:sp>
      <p:sp>
        <p:nvSpPr>
          <p:cNvPr id="4" name="Footer Placeholder 3">
            <a:extLst>
              <a:ext uri="{FF2B5EF4-FFF2-40B4-BE49-F238E27FC236}">
                <a16:creationId xmlns:a16="http://schemas.microsoft.com/office/drawing/2014/main" id="{692B5666-28FF-9F4F-8C5C-D506843989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6F1F43-8673-9348-80A9-029FC361783D}"/>
              </a:ext>
            </a:extLst>
          </p:cNvPr>
          <p:cNvSpPr>
            <a:spLocks noGrp="1"/>
          </p:cNvSpPr>
          <p:nvPr>
            <p:ph type="sldNum" sz="quarter" idx="12"/>
          </p:nvPr>
        </p:nvSpPr>
        <p:spPr/>
        <p:txBody>
          <a:bodyPr/>
          <a:lstStyle/>
          <a:p>
            <a:fld id="{78BCC47E-4B7D-1647-9F80-3037E352F95F}" type="slidenum">
              <a:rPr lang="en-US" smtClean="0"/>
              <a:t>‹#›</a:t>
            </a:fld>
            <a:endParaRPr lang="en-US"/>
          </a:p>
        </p:txBody>
      </p:sp>
    </p:spTree>
    <p:extLst>
      <p:ext uri="{BB962C8B-B14F-4D97-AF65-F5344CB8AC3E}">
        <p14:creationId xmlns:p14="http://schemas.microsoft.com/office/powerpoint/2010/main" val="2466397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8995B1-CE25-1148-9140-B20A1F189560}"/>
              </a:ext>
            </a:extLst>
          </p:cNvPr>
          <p:cNvSpPr>
            <a:spLocks noGrp="1"/>
          </p:cNvSpPr>
          <p:nvPr>
            <p:ph type="dt" sz="half" idx="10"/>
          </p:nvPr>
        </p:nvSpPr>
        <p:spPr/>
        <p:txBody>
          <a:bodyPr/>
          <a:lstStyle/>
          <a:p>
            <a:r>
              <a:rPr lang="en-IE"/>
              <a:t>06.11.19</a:t>
            </a:r>
            <a:endParaRPr lang="en-US"/>
          </a:p>
        </p:txBody>
      </p:sp>
      <p:sp>
        <p:nvSpPr>
          <p:cNvPr id="3" name="Footer Placeholder 2">
            <a:extLst>
              <a:ext uri="{FF2B5EF4-FFF2-40B4-BE49-F238E27FC236}">
                <a16:creationId xmlns:a16="http://schemas.microsoft.com/office/drawing/2014/main" id="{74C093B2-889C-3D45-91E5-6ABBE19F1D4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78FF8-B193-9B4D-A0D1-BDFE4CDC2F01}"/>
              </a:ext>
            </a:extLst>
          </p:cNvPr>
          <p:cNvSpPr>
            <a:spLocks noGrp="1"/>
          </p:cNvSpPr>
          <p:nvPr>
            <p:ph type="sldNum" sz="quarter" idx="12"/>
          </p:nvPr>
        </p:nvSpPr>
        <p:spPr/>
        <p:txBody>
          <a:bodyPr/>
          <a:lstStyle/>
          <a:p>
            <a:fld id="{78BCC47E-4B7D-1647-9F80-3037E352F95F}" type="slidenum">
              <a:rPr lang="en-US" smtClean="0"/>
              <a:t>‹#›</a:t>
            </a:fld>
            <a:endParaRPr lang="en-US"/>
          </a:p>
        </p:txBody>
      </p:sp>
    </p:spTree>
    <p:extLst>
      <p:ext uri="{BB962C8B-B14F-4D97-AF65-F5344CB8AC3E}">
        <p14:creationId xmlns:p14="http://schemas.microsoft.com/office/powerpoint/2010/main" val="4112698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B72F0-795F-DC49-8A85-915BF0F265CA}"/>
              </a:ext>
            </a:extLst>
          </p:cNvPr>
          <p:cNvSpPr>
            <a:spLocks noGrp="1"/>
          </p:cNvSpPr>
          <p:nvPr>
            <p:ph type="ctrTitle"/>
          </p:nvPr>
        </p:nvSpPr>
        <p:spPr>
          <a:xfrm>
            <a:off x="864000" y="6480000"/>
            <a:ext cx="10080000" cy="1808233"/>
          </a:xfrm>
        </p:spPr>
        <p:txBody>
          <a:bodyPr anchor="t">
            <a:normAutofit/>
          </a:bodyPr>
          <a:lstStyle>
            <a:lvl1pPr algn="l">
              <a:defRPr sz="4700" b="1">
                <a:solidFill>
                  <a:srgbClr val="00A956"/>
                </a:solidFill>
                <a:latin typeface="Helvetica" pitchFamily="2" charset="0"/>
              </a:defRPr>
            </a:lvl1pPr>
          </a:lstStyle>
          <a:p>
            <a:r>
              <a:rPr lang="en-GB"/>
              <a:t>Click to edit Master title style</a:t>
            </a:r>
            <a:endParaRPr lang="en-US"/>
          </a:p>
        </p:txBody>
      </p:sp>
    </p:spTree>
    <p:extLst>
      <p:ext uri="{BB962C8B-B14F-4D97-AF65-F5344CB8AC3E}">
        <p14:creationId xmlns:p14="http://schemas.microsoft.com/office/powerpoint/2010/main" val="2032108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683AE-721B-8E45-86D0-EDEFBB6DA657}"/>
              </a:ext>
            </a:extLst>
          </p:cNvPr>
          <p:cNvSpPr>
            <a:spLocks noGrp="1"/>
          </p:cNvSpPr>
          <p:nvPr>
            <p:ph type="title"/>
          </p:nvPr>
        </p:nvSpPr>
        <p:spPr>
          <a:xfrm>
            <a:off x="864000" y="3744000"/>
            <a:ext cx="10800000" cy="672893"/>
          </a:xfrm>
        </p:spPr>
        <p:txBody>
          <a:bodyPr anchor="t"/>
          <a:lstStyle>
            <a:lvl1pPr>
              <a:defRPr sz="45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D1279186-9A63-804D-B992-7A2615733B23}"/>
              </a:ext>
            </a:extLst>
          </p:cNvPr>
          <p:cNvSpPr>
            <a:spLocks noGrp="1"/>
          </p:cNvSpPr>
          <p:nvPr>
            <p:ph type="body" idx="1"/>
          </p:nvPr>
        </p:nvSpPr>
        <p:spPr>
          <a:xfrm>
            <a:off x="864000" y="4416893"/>
            <a:ext cx="10800000" cy="662313"/>
          </a:xfrm>
        </p:spPr>
        <p:txBody>
          <a:bodyPr anchor="t"/>
          <a:lstStyle>
            <a:lvl1pPr marL="0" indent="0">
              <a:buNone/>
              <a:defRPr sz="3000">
                <a:solidFill>
                  <a:srgbClr val="005336"/>
                </a:solidFill>
              </a:defRPr>
            </a:lvl1pPr>
            <a:lvl2pPr marL="609671" indent="0">
              <a:buNone/>
              <a:defRPr sz="2667">
                <a:solidFill>
                  <a:schemeClr val="tx1">
                    <a:tint val="75000"/>
                  </a:schemeClr>
                </a:solidFill>
              </a:defRPr>
            </a:lvl2pPr>
            <a:lvl3pPr marL="1219342" indent="0">
              <a:buNone/>
              <a:defRPr sz="2400">
                <a:solidFill>
                  <a:schemeClr val="tx1">
                    <a:tint val="75000"/>
                  </a:schemeClr>
                </a:solidFill>
              </a:defRPr>
            </a:lvl3pPr>
            <a:lvl4pPr marL="1829014" indent="0">
              <a:buNone/>
              <a:defRPr sz="2134">
                <a:solidFill>
                  <a:schemeClr val="tx1">
                    <a:tint val="75000"/>
                  </a:schemeClr>
                </a:solidFill>
              </a:defRPr>
            </a:lvl4pPr>
            <a:lvl5pPr marL="2438685" indent="0">
              <a:buNone/>
              <a:defRPr sz="2134">
                <a:solidFill>
                  <a:schemeClr val="tx1">
                    <a:tint val="75000"/>
                  </a:schemeClr>
                </a:solidFill>
              </a:defRPr>
            </a:lvl5pPr>
            <a:lvl6pPr marL="3048356" indent="0">
              <a:buNone/>
              <a:defRPr sz="2134">
                <a:solidFill>
                  <a:schemeClr val="tx1">
                    <a:tint val="75000"/>
                  </a:schemeClr>
                </a:solidFill>
              </a:defRPr>
            </a:lvl6pPr>
            <a:lvl7pPr marL="3658027" indent="0">
              <a:buNone/>
              <a:defRPr sz="2134">
                <a:solidFill>
                  <a:schemeClr val="tx1">
                    <a:tint val="75000"/>
                  </a:schemeClr>
                </a:solidFill>
              </a:defRPr>
            </a:lvl7pPr>
            <a:lvl8pPr marL="4267697" indent="0">
              <a:buNone/>
              <a:defRPr sz="2134">
                <a:solidFill>
                  <a:schemeClr val="tx1">
                    <a:tint val="75000"/>
                  </a:schemeClr>
                </a:solidFill>
              </a:defRPr>
            </a:lvl8pPr>
            <a:lvl9pPr marL="4877370" indent="0">
              <a:buNone/>
              <a:defRPr sz="2134">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FE03FE8-725B-C542-9752-0F0519FD700C}"/>
              </a:ext>
            </a:extLst>
          </p:cNvPr>
          <p:cNvSpPr>
            <a:spLocks noGrp="1"/>
          </p:cNvSpPr>
          <p:nvPr>
            <p:ph type="dt" sz="half" idx="10"/>
          </p:nvPr>
        </p:nvSpPr>
        <p:spPr/>
        <p:txBody>
          <a:bodyPr/>
          <a:lstStyle>
            <a:lvl1pPr>
              <a:defRPr>
                <a:solidFill>
                  <a:srgbClr val="00A956"/>
                </a:solidFill>
              </a:defRPr>
            </a:lvl1pPr>
          </a:lstStyle>
          <a:p>
            <a:r>
              <a:rPr lang="en-IE"/>
              <a:t>06.11.19</a:t>
            </a:r>
            <a:endParaRPr lang="en-US"/>
          </a:p>
        </p:txBody>
      </p:sp>
      <p:sp>
        <p:nvSpPr>
          <p:cNvPr id="8" name="Picture Placeholder 7">
            <a:extLst>
              <a:ext uri="{FF2B5EF4-FFF2-40B4-BE49-F238E27FC236}">
                <a16:creationId xmlns:a16="http://schemas.microsoft.com/office/drawing/2014/main" id="{A262716B-0319-2E48-8A4F-A486A8CCA025}"/>
              </a:ext>
            </a:extLst>
          </p:cNvPr>
          <p:cNvSpPr>
            <a:spLocks noGrp="1"/>
          </p:cNvSpPr>
          <p:nvPr>
            <p:ph type="pic" sz="quarter" idx="11"/>
          </p:nvPr>
        </p:nvSpPr>
        <p:spPr>
          <a:xfrm>
            <a:off x="3384000" y="5400000"/>
            <a:ext cx="2376000" cy="756000"/>
          </a:xfrm>
        </p:spPr>
        <p:txBody>
          <a:bodyPr/>
          <a:lstStyle>
            <a:lvl1pPr marL="0" indent="0">
              <a:buNone/>
              <a:defRPr/>
            </a:lvl1pPr>
          </a:lstStyle>
          <a:p>
            <a:r>
              <a:rPr lang="en-GB"/>
              <a:t>Click icon to add picture</a:t>
            </a:r>
            <a:endParaRPr lang="en-US"/>
          </a:p>
        </p:txBody>
      </p:sp>
      <p:pic>
        <p:nvPicPr>
          <p:cNvPr id="10" name="Picture 9">
            <a:extLst>
              <a:ext uri="{FF2B5EF4-FFF2-40B4-BE49-F238E27FC236}">
                <a16:creationId xmlns:a16="http://schemas.microsoft.com/office/drawing/2014/main" id="{B704787F-D361-3E40-984A-D6B2F134C97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64000" y="5040000"/>
            <a:ext cx="2376000" cy="1485000"/>
          </a:xfrm>
          <a:prstGeom prst="rect">
            <a:avLst/>
          </a:prstGeom>
        </p:spPr>
      </p:pic>
    </p:spTree>
    <p:extLst>
      <p:ext uri="{BB962C8B-B14F-4D97-AF65-F5344CB8AC3E}">
        <p14:creationId xmlns:p14="http://schemas.microsoft.com/office/powerpoint/2010/main" val="62337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D57A8-4F44-A743-9523-4F882D6B3EF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AFF2297-C797-C746-BFFC-71DBB907060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C1BC500-FEB0-E34F-8384-75379BA5205D}"/>
              </a:ext>
            </a:extLst>
          </p:cNvPr>
          <p:cNvSpPr>
            <a:spLocks noGrp="1"/>
          </p:cNvSpPr>
          <p:nvPr>
            <p:ph type="dt" sz="half" idx="10"/>
          </p:nvPr>
        </p:nvSpPr>
        <p:spPr/>
        <p:txBody>
          <a:bodyPr/>
          <a:lstStyle/>
          <a:p>
            <a:r>
              <a:rPr lang="en-IE"/>
              <a:t>06.11.19</a:t>
            </a:r>
            <a:endParaRPr lang="en-US"/>
          </a:p>
        </p:txBody>
      </p:sp>
      <p:sp>
        <p:nvSpPr>
          <p:cNvPr id="5" name="Footer Placeholder 4">
            <a:extLst>
              <a:ext uri="{FF2B5EF4-FFF2-40B4-BE49-F238E27FC236}">
                <a16:creationId xmlns:a16="http://schemas.microsoft.com/office/drawing/2014/main" id="{29A23037-7A0A-9643-8F64-D23E831E56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3CD8BA-88AE-0D4A-A7D5-B98698AD4567}"/>
              </a:ext>
            </a:extLst>
          </p:cNvPr>
          <p:cNvSpPr>
            <a:spLocks noGrp="1"/>
          </p:cNvSpPr>
          <p:nvPr>
            <p:ph type="sldNum" sz="quarter" idx="12"/>
          </p:nvPr>
        </p:nvSpPr>
        <p:spPr/>
        <p:txBody>
          <a:bodyPr/>
          <a:lstStyle/>
          <a:p>
            <a:fld id="{78BCC47E-4B7D-1647-9F80-3037E352F95F}" type="slidenum">
              <a:rPr lang="en-US" smtClean="0"/>
              <a:t>‹#›</a:t>
            </a:fld>
            <a:endParaRPr lang="en-US"/>
          </a:p>
        </p:txBody>
      </p:sp>
    </p:spTree>
    <p:extLst>
      <p:ext uri="{BB962C8B-B14F-4D97-AF65-F5344CB8AC3E}">
        <p14:creationId xmlns:p14="http://schemas.microsoft.com/office/powerpoint/2010/main" val="3437358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amp;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661D3-730A-F844-A2DE-9B4F97F8A06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B63EF49-F03E-114E-B38A-058193C2BD8E}"/>
              </a:ext>
            </a:extLst>
          </p:cNvPr>
          <p:cNvSpPr>
            <a:spLocks noGrp="1"/>
          </p:cNvSpPr>
          <p:nvPr>
            <p:ph sz="half" idx="1"/>
          </p:nvPr>
        </p:nvSpPr>
        <p:spPr>
          <a:xfrm>
            <a:off x="864000" y="2412000"/>
            <a:ext cx="6909475" cy="1784443"/>
          </a:xfrm>
        </p:spPr>
        <p:txBody>
          <a:bodyPr/>
          <a:lstStyle>
            <a:lvl1pPr marL="0" indent="0">
              <a:lnSpc>
                <a:spcPct val="100000"/>
              </a:lnSpc>
              <a:buNone/>
              <a:defRPr b="1"/>
            </a:lvl1pPr>
            <a:lvl2pPr marL="609671" indent="0">
              <a:buNone/>
              <a:defRPr/>
            </a:lvl2pPr>
            <a:lvl3pPr marL="1219343" indent="0">
              <a:buNone/>
              <a:defRPr/>
            </a:lvl3pPr>
            <a:lvl4pPr marL="1829014" indent="0">
              <a:buNone/>
              <a:defRPr/>
            </a:lvl4pPr>
            <a:lvl5pPr marL="2438685" indent="0">
              <a:buNone/>
              <a:defRPr/>
            </a:lvl5pPr>
          </a:lstStyle>
          <a:p>
            <a:pPr lvl="0"/>
            <a:r>
              <a:rPr lang="en-GB"/>
              <a:t>Click to edit Master text styles</a:t>
            </a:r>
          </a:p>
        </p:txBody>
      </p:sp>
      <p:sp>
        <p:nvSpPr>
          <p:cNvPr id="4" name="Content Placeholder 3">
            <a:extLst>
              <a:ext uri="{FF2B5EF4-FFF2-40B4-BE49-F238E27FC236}">
                <a16:creationId xmlns:a16="http://schemas.microsoft.com/office/drawing/2014/main" id="{B238C761-09FD-F940-A379-C15FF3112D08}"/>
              </a:ext>
            </a:extLst>
          </p:cNvPr>
          <p:cNvSpPr>
            <a:spLocks noGrp="1"/>
          </p:cNvSpPr>
          <p:nvPr>
            <p:ph sz="half" idx="2"/>
          </p:nvPr>
        </p:nvSpPr>
        <p:spPr>
          <a:xfrm>
            <a:off x="8230405" y="2412000"/>
            <a:ext cx="6655766" cy="6445420"/>
          </a:xfrm>
        </p:spPr>
        <p:txBody>
          <a:bodyPr/>
          <a:lstStyle>
            <a:lvl1pPr>
              <a:lnSpc>
                <a:spcPts val="4300"/>
              </a:lnSpc>
              <a:defRPr sz="2500" b="1"/>
            </a:lvl1pPr>
            <a:lvl2pPr>
              <a:lnSpc>
                <a:spcPts val="4300"/>
              </a:lnSpc>
              <a:defRPr sz="2500" b="1"/>
            </a:lvl2pPr>
            <a:lvl3pPr>
              <a:lnSpc>
                <a:spcPts val="4300"/>
              </a:lnSpc>
              <a:defRPr sz="2500" b="1"/>
            </a:lvl3pPr>
            <a:lvl4pPr>
              <a:lnSpc>
                <a:spcPts val="4300"/>
              </a:lnSpc>
              <a:defRPr sz="2500" b="1"/>
            </a:lvl4pPr>
            <a:lvl5pPr>
              <a:lnSpc>
                <a:spcPts val="4300"/>
              </a:lnSpc>
              <a:defRPr sz="2500" b="1"/>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A582B8F-8DDB-EA48-8C5E-1872A88E9AA4}"/>
              </a:ext>
            </a:extLst>
          </p:cNvPr>
          <p:cNvSpPr>
            <a:spLocks noGrp="1"/>
          </p:cNvSpPr>
          <p:nvPr>
            <p:ph type="dt" sz="half" idx="10"/>
          </p:nvPr>
        </p:nvSpPr>
        <p:spPr/>
        <p:txBody>
          <a:bodyPr/>
          <a:lstStyle/>
          <a:p>
            <a:r>
              <a:rPr lang="en-IE"/>
              <a:t>06.11.19</a:t>
            </a:r>
            <a:endParaRPr lang="en-US"/>
          </a:p>
        </p:txBody>
      </p:sp>
      <p:sp>
        <p:nvSpPr>
          <p:cNvPr id="6" name="Footer Placeholder 5">
            <a:extLst>
              <a:ext uri="{FF2B5EF4-FFF2-40B4-BE49-F238E27FC236}">
                <a16:creationId xmlns:a16="http://schemas.microsoft.com/office/drawing/2014/main" id="{18E16B0F-AE69-BD45-95F8-32FB5910EA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192152-6566-5E4A-89B9-969A87DF8574}"/>
              </a:ext>
            </a:extLst>
          </p:cNvPr>
          <p:cNvSpPr>
            <a:spLocks noGrp="1"/>
          </p:cNvSpPr>
          <p:nvPr>
            <p:ph type="sldNum" sz="quarter" idx="12"/>
          </p:nvPr>
        </p:nvSpPr>
        <p:spPr/>
        <p:txBody>
          <a:bodyPr/>
          <a:lstStyle/>
          <a:p>
            <a:fld id="{78BCC47E-4B7D-1647-9F80-3037E352F95F}" type="slidenum">
              <a:rPr lang="en-US" smtClean="0"/>
              <a:t>‹#›</a:t>
            </a:fld>
            <a:endParaRPr lang="en-US"/>
          </a:p>
        </p:txBody>
      </p:sp>
      <p:sp>
        <p:nvSpPr>
          <p:cNvPr id="8" name="Content Placeholder 2">
            <a:extLst>
              <a:ext uri="{FF2B5EF4-FFF2-40B4-BE49-F238E27FC236}">
                <a16:creationId xmlns:a16="http://schemas.microsoft.com/office/drawing/2014/main" id="{F22E7E51-C183-8145-ABEB-A2DDF19FB9A7}"/>
              </a:ext>
            </a:extLst>
          </p:cNvPr>
          <p:cNvSpPr>
            <a:spLocks noGrp="1"/>
          </p:cNvSpPr>
          <p:nvPr>
            <p:ph sz="half" idx="13"/>
          </p:nvPr>
        </p:nvSpPr>
        <p:spPr>
          <a:xfrm>
            <a:off x="864000" y="4355100"/>
            <a:ext cx="6909475" cy="4502320"/>
          </a:xfrm>
        </p:spPr>
        <p:txBody>
          <a:bodyPr/>
          <a:lstStyle>
            <a:lvl1pPr marL="0" indent="0">
              <a:lnSpc>
                <a:spcPct val="100000"/>
              </a:lnSpc>
              <a:spcBef>
                <a:spcPts val="0"/>
              </a:spcBef>
              <a:buNone/>
              <a:defRPr b="0"/>
            </a:lvl1pPr>
            <a:lvl2pPr marL="609671" indent="0">
              <a:buNone/>
              <a:defRPr/>
            </a:lvl2pPr>
            <a:lvl3pPr marL="1219343" indent="0">
              <a:buNone/>
              <a:defRPr/>
            </a:lvl3pPr>
            <a:lvl4pPr marL="1829014" indent="0">
              <a:buNone/>
              <a:defRPr/>
            </a:lvl4pPr>
            <a:lvl5pPr marL="2438685" indent="0">
              <a:buNone/>
              <a:defRPr/>
            </a:lvl5pPr>
          </a:lstStyle>
          <a:p>
            <a:pPr lvl="0"/>
            <a:r>
              <a:rPr lang="en-GB"/>
              <a:t>Click to edit Master text styles</a:t>
            </a:r>
          </a:p>
        </p:txBody>
      </p:sp>
    </p:spTree>
    <p:extLst>
      <p:ext uri="{BB962C8B-B14F-4D97-AF65-F5344CB8AC3E}">
        <p14:creationId xmlns:p14="http://schemas.microsoft.com/office/powerpoint/2010/main" val="2096164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amp; Pictur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661D3-730A-F844-A2DE-9B4F97F8A06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B63EF49-F03E-114E-B38A-058193C2BD8E}"/>
              </a:ext>
            </a:extLst>
          </p:cNvPr>
          <p:cNvSpPr>
            <a:spLocks noGrp="1"/>
          </p:cNvSpPr>
          <p:nvPr>
            <p:ph sz="half" idx="1"/>
          </p:nvPr>
        </p:nvSpPr>
        <p:spPr>
          <a:xfrm>
            <a:off x="864003" y="2412000"/>
            <a:ext cx="6480000" cy="1784443"/>
          </a:xfrm>
        </p:spPr>
        <p:txBody>
          <a:bodyPr/>
          <a:lstStyle>
            <a:lvl1pPr marL="0" indent="0">
              <a:lnSpc>
                <a:spcPct val="100000"/>
              </a:lnSpc>
              <a:buNone/>
              <a:defRPr b="1"/>
            </a:lvl1pPr>
            <a:lvl2pPr marL="609671" indent="0">
              <a:buNone/>
              <a:defRPr/>
            </a:lvl2pPr>
            <a:lvl3pPr marL="1219343" indent="0">
              <a:buNone/>
              <a:defRPr/>
            </a:lvl3pPr>
            <a:lvl4pPr marL="1829014" indent="0">
              <a:buNone/>
              <a:defRPr/>
            </a:lvl4pPr>
            <a:lvl5pPr marL="2438685" indent="0">
              <a:buNone/>
              <a:defRPr/>
            </a:lvl5pPr>
          </a:lstStyle>
          <a:p>
            <a:pPr lvl="0"/>
            <a:r>
              <a:rPr lang="en-GB"/>
              <a:t>Click to edit Master text styles</a:t>
            </a:r>
          </a:p>
        </p:txBody>
      </p:sp>
      <p:sp>
        <p:nvSpPr>
          <p:cNvPr id="5" name="Date Placeholder 4">
            <a:extLst>
              <a:ext uri="{FF2B5EF4-FFF2-40B4-BE49-F238E27FC236}">
                <a16:creationId xmlns:a16="http://schemas.microsoft.com/office/drawing/2014/main" id="{5A582B8F-8DDB-EA48-8C5E-1872A88E9AA4}"/>
              </a:ext>
            </a:extLst>
          </p:cNvPr>
          <p:cNvSpPr>
            <a:spLocks noGrp="1"/>
          </p:cNvSpPr>
          <p:nvPr>
            <p:ph type="dt" sz="half" idx="10"/>
          </p:nvPr>
        </p:nvSpPr>
        <p:spPr/>
        <p:txBody>
          <a:bodyPr/>
          <a:lstStyle/>
          <a:p>
            <a:r>
              <a:rPr lang="en-IE"/>
              <a:t>06.11.19</a:t>
            </a:r>
            <a:endParaRPr lang="en-US"/>
          </a:p>
        </p:txBody>
      </p:sp>
      <p:sp>
        <p:nvSpPr>
          <p:cNvPr id="6" name="Footer Placeholder 5">
            <a:extLst>
              <a:ext uri="{FF2B5EF4-FFF2-40B4-BE49-F238E27FC236}">
                <a16:creationId xmlns:a16="http://schemas.microsoft.com/office/drawing/2014/main" id="{18E16B0F-AE69-BD45-95F8-32FB5910EA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192152-6566-5E4A-89B9-969A87DF8574}"/>
              </a:ext>
            </a:extLst>
          </p:cNvPr>
          <p:cNvSpPr>
            <a:spLocks noGrp="1"/>
          </p:cNvSpPr>
          <p:nvPr>
            <p:ph type="sldNum" sz="quarter" idx="12"/>
          </p:nvPr>
        </p:nvSpPr>
        <p:spPr/>
        <p:txBody>
          <a:bodyPr/>
          <a:lstStyle/>
          <a:p>
            <a:fld id="{78BCC47E-4B7D-1647-9F80-3037E352F95F}" type="slidenum">
              <a:rPr lang="en-US" smtClean="0"/>
              <a:t>‹#›</a:t>
            </a:fld>
            <a:endParaRPr lang="en-US"/>
          </a:p>
        </p:txBody>
      </p:sp>
      <p:sp>
        <p:nvSpPr>
          <p:cNvPr id="8" name="Content Placeholder 2">
            <a:extLst>
              <a:ext uri="{FF2B5EF4-FFF2-40B4-BE49-F238E27FC236}">
                <a16:creationId xmlns:a16="http://schemas.microsoft.com/office/drawing/2014/main" id="{F22E7E51-C183-8145-ABEB-A2DDF19FB9A7}"/>
              </a:ext>
            </a:extLst>
          </p:cNvPr>
          <p:cNvSpPr>
            <a:spLocks noGrp="1"/>
          </p:cNvSpPr>
          <p:nvPr>
            <p:ph sz="half" idx="13"/>
          </p:nvPr>
        </p:nvSpPr>
        <p:spPr>
          <a:xfrm>
            <a:off x="864003" y="4355100"/>
            <a:ext cx="6480000" cy="4502320"/>
          </a:xfrm>
        </p:spPr>
        <p:txBody>
          <a:bodyPr/>
          <a:lstStyle>
            <a:lvl1pPr marL="0" indent="0">
              <a:lnSpc>
                <a:spcPct val="100000"/>
              </a:lnSpc>
              <a:spcBef>
                <a:spcPts val="0"/>
              </a:spcBef>
              <a:buNone/>
              <a:defRPr b="0"/>
            </a:lvl1pPr>
            <a:lvl2pPr marL="609671" indent="0">
              <a:buNone/>
              <a:defRPr/>
            </a:lvl2pPr>
            <a:lvl3pPr marL="1219343" indent="0">
              <a:buNone/>
              <a:defRPr/>
            </a:lvl3pPr>
            <a:lvl4pPr marL="1829014" indent="0">
              <a:buNone/>
              <a:defRPr/>
            </a:lvl4pPr>
            <a:lvl5pPr marL="2438685" indent="0">
              <a:buNone/>
              <a:defRPr/>
            </a:lvl5pPr>
          </a:lstStyle>
          <a:p>
            <a:pPr lvl="0"/>
            <a:r>
              <a:rPr lang="en-GB"/>
              <a:t>Click to edit Master text styles</a:t>
            </a:r>
          </a:p>
        </p:txBody>
      </p:sp>
      <p:sp>
        <p:nvSpPr>
          <p:cNvPr id="10" name="Picture Placeholder 9">
            <a:extLst>
              <a:ext uri="{FF2B5EF4-FFF2-40B4-BE49-F238E27FC236}">
                <a16:creationId xmlns:a16="http://schemas.microsoft.com/office/drawing/2014/main" id="{100852C3-1AE9-6D47-B34A-4970BBFD8C34}"/>
              </a:ext>
            </a:extLst>
          </p:cNvPr>
          <p:cNvSpPr>
            <a:spLocks noGrp="1"/>
          </p:cNvSpPr>
          <p:nvPr>
            <p:ph type="pic" sz="quarter" idx="14"/>
          </p:nvPr>
        </p:nvSpPr>
        <p:spPr>
          <a:xfrm>
            <a:off x="7560000" y="2412000"/>
            <a:ext cx="7920000" cy="5400000"/>
          </a:xfrm>
        </p:spPr>
        <p:txBody>
          <a:bodyPr/>
          <a:lstStyle>
            <a:lvl1pPr marL="0" indent="0">
              <a:buNone/>
              <a:defRPr/>
            </a:lvl1pPr>
          </a:lstStyle>
          <a:p>
            <a:r>
              <a:rPr lang="en-GB"/>
              <a:t>Click icon to add picture</a:t>
            </a:r>
            <a:endParaRPr lang="en-US"/>
          </a:p>
        </p:txBody>
      </p:sp>
    </p:spTree>
    <p:extLst>
      <p:ext uri="{BB962C8B-B14F-4D97-AF65-F5344CB8AC3E}">
        <p14:creationId xmlns:p14="http://schemas.microsoft.com/office/powerpoint/2010/main" val="2321185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Bullet Tex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268B0D1-E995-3245-959F-3166EEDDA726}"/>
              </a:ext>
            </a:extLst>
          </p:cNvPr>
          <p:cNvSpPr>
            <a:spLocks noGrp="1"/>
          </p:cNvSpPr>
          <p:nvPr>
            <p:ph type="pic" idx="1"/>
          </p:nvPr>
        </p:nvSpPr>
        <p:spPr>
          <a:xfrm>
            <a:off x="0" y="0"/>
            <a:ext cx="16257588" cy="8532000"/>
          </a:xfrm>
        </p:spPr>
        <p:txBody>
          <a:bodyPr/>
          <a:lstStyle>
            <a:lvl1pPr marL="0" indent="0">
              <a:buNone/>
              <a:defRPr sz="4267"/>
            </a:lvl1pPr>
            <a:lvl2pPr marL="609671" indent="0">
              <a:buNone/>
              <a:defRPr sz="3734"/>
            </a:lvl2pPr>
            <a:lvl3pPr marL="1219342" indent="0">
              <a:buNone/>
              <a:defRPr sz="3200"/>
            </a:lvl3pPr>
            <a:lvl4pPr marL="1829014" indent="0">
              <a:buNone/>
              <a:defRPr sz="2667"/>
            </a:lvl4pPr>
            <a:lvl5pPr marL="2438685" indent="0">
              <a:buNone/>
              <a:defRPr sz="2667"/>
            </a:lvl5pPr>
            <a:lvl6pPr marL="3048356" indent="0">
              <a:buNone/>
              <a:defRPr sz="2667"/>
            </a:lvl6pPr>
            <a:lvl7pPr marL="3658027" indent="0">
              <a:buNone/>
              <a:defRPr sz="2667"/>
            </a:lvl7pPr>
            <a:lvl8pPr marL="4267697" indent="0">
              <a:buNone/>
              <a:defRPr sz="2667"/>
            </a:lvl8pPr>
            <a:lvl9pPr marL="4877370" indent="0">
              <a:buNone/>
              <a:defRPr sz="2667"/>
            </a:lvl9pPr>
          </a:lstStyle>
          <a:p>
            <a:r>
              <a:rPr lang="en-GB"/>
              <a:t>Click icon to add picture</a:t>
            </a:r>
            <a:endParaRPr lang="en-US"/>
          </a:p>
        </p:txBody>
      </p:sp>
      <p:pic>
        <p:nvPicPr>
          <p:cNvPr id="9" name="Picture 8">
            <a:extLst>
              <a:ext uri="{FF2B5EF4-FFF2-40B4-BE49-F238E27FC236}">
                <a16:creationId xmlns:a16="http://schemas.microsoft.com/office/drawing/2014/main" id="{091F2900-C118-A14E-B938-836275F29789}"/>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39187" t="2468"/>
          <a:stretch/>
        </p:blipFill>
        <p:spPr>
          <a:xfrm>
            <a:off x="0" y="0"/>
            <a:ext cx="7653700" cy="8534300"/>
          </a:xfrm>
          <a:prstGeom prst="rect">
            <a:avLst/>
          </a:prstGeom>
        </p:spPr>
      </p:pic>
      <p:sp>
        <p:nvSpPr>
          <p:cNvPr id="2" name="Title 1">
            <a:extLst>
              <a:ext uri="{FF2B5EF4-FFF2-40B4-BE49-F238E27FC236}">
                <a16:creationId xmlns:a16="http://schemas.microsoft.com/office/drawing/2014/main" id="{4071DBFB-D718-9E4A-B9E5-3A856A8BDB86}"/>
              </a:ext>
            </a:extLst>
          </p:cNvPr>
          <p:cNvSpPr>
            <a:spLocks noGrp="1"/>
          </p:cNvSpPr>
          <p:nvPr>
            <p:ph type="title"/>
          </p:nvPr>
        </p:nvSpPr>
        <p:spPr>
          <a:xfrm>
            <a:off x="864000" y="1224000"/>
            <a:ext cx="5243495" cy="1423950"/>
          </a:xfrm>
        </p:spPr>
        <p:txBody>
          <a:bodyPr anchor="t"/>
          <a:lstStyle>
            <a:lvl1pPr>
              <a:defRPr sz="4267">
                <a:solidFill>
                  <a:schemeClr val="bg1"/>
                </a:solidFill>
              </a:defRPr>
            </a:lvl1pPr>
          </a:lstStyle>
          <a:p>
            <a:r>
              <a:rPr lang="en-GB"/>
              <a:t>Click to edit Master title style</a:t>
            </a:r>
            <a:endParaRPr lang="en-US"/>
          </a:p>
        </p:txBody>
      </p:sp>
      <p:sp>
        <p:nvSpPr>
          <p:cNvPr id="4" name="Text Placeholder 3">
            <a:extLst>
              <a:ext uri="{FF2B5EF4-FFF2-40B4-BE49-F238E27FC236}">
                <a16:creationId xmlns:a16="http://schemas.microsoft.com/office/drawing/2014/main" id="{BCD83F82-1B7B-8841-8682-164A9DAE0955}"/>
              </a:ext>
            </a:extLst>
          </p:cNvPr>
          <p:cNvSpPr>
            <a:spLocks noGrp="1"/>
          </p:cNvSpPr>
          <p:nvPr>
            <p:ph type="body" sz="half" idx="2"/>
          </p:nvPr>
        </p:nvSpPr>
        <p:spPr>
          <a:xfrm>
            <a:off x="864000" y="3047525"/>
            <a:ext cx="5243495" cy="5239226"/>
          </a:xfrm>
        </p:spPr>
        <p:txBody>
          <a:bodyPr/>
          <a:lstStyle>
            <a:lvl1pPr marL="342900" indent="-342900">
              <a:lnSpc>
                <a:spcPts val="4000"/>
              </a:lnSpc>
              <a:spcBef>
                <a:spcPts val="0"/>
              </a:spcBef>
              <a:buFont typeface="Arial" panose="020B0604020202020204" pitchFamily="34" charset="0"/>
              <a:buChar char="•"/>
              <a:defRPr sz="2500" b="1">
                <a:solidFill>
                  <a:schemeClr val="bg1"/>
                </a:solidFill>
              </a:defRPr>
            </a:lvl1pPr>
            <a:lvl2pPr marL="609671" indent="0">
              <a:buNone/>
              <a:defRPr sz="1867"/>
            </a:lvl2pPr>
            <a:lvl3pPr marL="1219342" indent="0">
              <a:buNone/>
              <a:defRPr sz="1600"/>
            </a:lvl3pPr>
            <a:lvl4pPr marL="1829014" indent="0">
              <a:buNone/>
              <a:defRPr sz="1334"/>
            </a:lvl4pPr>
            <a:lvl5pPr marL="2438685" indent="0">
              <a:buNone/>
              <a:defRPr sz="1334"/>
            </a:lvl5pPr>
            <a:lvl6pPr marL="3048356" indent="0">
              <a:buNone/>
              <a:defRPr sz="1334"/>
            </a:lvl6pPr>
            <a:lvl7pPr marL="3658027" indent="0">
              <a:buNone/>
              <a:defRPr sz="1334"/>
            </a:lvl7pPr>
            <a:lvl8pPr marL="4267697" indent="0">
              <a:buNone/>
              <a:defRPr sz="1334"/>
            </a:lvl8pPr>
            <a:lvl9pPr marL="4877370" indent="0">
              <a:buNone/>
              <a:defRPr sz="1334"/>
            </a:lvl9pPr>
          </a:lstStyle>
          <a:p>
            <a:pPr lvl="0"/>
            <a:r>
              <a:rPr lang="en-GB"/>
              <a:t>Click to edit Master text styles</a:t>
            </a:r>
          </a:p>
        </p:txBody>
      </p:sp>
      <p:sp>
        <p:nvSpPr>
          <p:cNvPr id="5" name="Date Placeholder 4">
            <a:extLst>
              <a:ext uri="{FF2B5EF4-FFF2-40B4-BE49-F238E27FC236}">
                <a16:creationId xmlns:a16="http://schemas.microsoft.com/office/drawing/2014/main" id="{8E2BE757-A7B3-EC49-B81F-E4004CBD0439}"/>
              </a:ext>
            </a:extLst>
          </p:cNvPr>
          <p:cNvSpPr>
            <a:spLocks noGrp="1"/>
          </p:cNvSpPr>
          <p:nvPr>
            <p:ph type="dt" sz="half" idx="10"/>
          </p:nvPr>
        </p:nvSpPr>
        <p:spPr/>
        <p:txBody>
          <a:bodyPr/>
          <a:lstStyle/>
          <a:p>
            <a:r>
              <a:rPr lang="en-IE"/>
              <a:t>06.11.19</a:t>
            </a:r>
            <a:endParaRPr lang="en-US"/>
          </a:p>
        </p:txBody>
      </p:sp>
      <p:sp>
        <p:nvSpPr>
          <p:cNvPr id="6" name="Footer Placeholder 5">
            <a:extLst>
              <a:ext uri="{FF2B5EF4-FFF2-40B4-BE49-F238E27FC236}">
                <a16:creationId xmlns:a16="http://schemas.microsoft.com/office/drawing/2014/main" id="{E72DCB14-3FFF-4946-A910-0478528408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A811BA-6058-7E4C-BF7B-D24B11BC9F2B}"/>
              </a:ext>
            </a:extLst>
          </p:cNvPr>
          <p:cNvSpPr>
            <a:spLocks noGrp="1"/>
          </p:cNvSpPr>
          <p:nvPr>
            <p:ph type="sldNum" sz="quarter" idx="12"/>
          </p:nvPr>
        </p:nvSpPr>
        <p:spPr/>
        <p:txBody>
          <a:bodyPr/>
          <a:lstStyle/>
          <a:p>
            <a:fld id="{78BCC47E-4B7D-1647-9F80-3037E352F95F}" type="slidenum">
              <a:rPr lang="en-US" smtClean="0"/>
              <a:t>‹#›</a:t>
            </a:fld>
            <a:endParaRPr lang="en-US"/>
          </a:p>
        </p:txBody>
      </p:sp>
    </p:spTree>
    <p:extLst>
      <p:ext uri="{BB962C8B-B14F-4D97-AF65-F5344CB8AC3E}">
        <p14:creationId xmlns:p14="http://schemas.microsoft.com/office/powerpoint/2010/main" val="2674066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Transparent Picture with Bullet Tex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268B0D1-E995-3245-959F-3166EEDDA726}"/>
              </a:ext>
            </a:extLst>
          </p:cNvPr>
          <p:cNvSpPr>
            <a:spLocks noGrp="1"/>
          </p:cNvSpPr>
          <p:nvPr>
            <p:ph type="pic" idx="1"/>
          </p:nvPr>
        </p:nvSpPr>
        <p:spPr>
          <a:xfrm>
            <a:off x="0" y="0"/>
            <a:ext cx="16257588" cy="8532000"/>
          </a:xfrm>
        </p:spPr>
        <p:txBody>
          <a:bodyPr/>
          <a:lstStyle>
            <a:lvl1pPr marL="0" indent="0">
              <a:buNone/>
              <a:defRPr sz="4267"/>
            </a:lvl1pPr>
            <a:lvl2pPr marL="609671" indent="0">
              <a:buNone/>
              <a:defRPr sz="3734"/>
            </a:lvl2pPr>
            <a:lvl3pPr marL="1219342" indent="0">
              <a:buNone/>
              <a:defRPr sz="3200"/>
            </a:lvl3pPr>
            <a:lvl4pPr marL="1829014" indent="0">
              <a:buNone/>
              <a:defRPr sz="2667"/>
            </a:lvl4pPr>
            <a:lvl5pPr marL="2438685" indent="0">
              <a:buNone/>
              <a:defRPr sz="2667"/>
            </a:lvl5pPr>
            <a:lvl6pPr marL="3048356" indent="0">
              <a:buNone/>
              <a:defRPr sz="2667"/>
            </a:lvl6pPr>
            <a:lvl7pPr marL="3658027" indent="0">
              <a:buNone/>
              <a:defRPr sz="2667"/>
            </a:lvl7pPr>
            <a:lvl8pPr marL="4267697" indent="0">
              <a:buNone/>
              <a:defRPr sz="2667"/>
            </a:lvl8pPr>
            <a:lvl9pPr marL="4877370" indent="0">
              <a:buNone/>
              <a:defRPr sz="2667"/>
            </a:lvl9pPr>
          </a:lstStyle>
          <a:p>
            <a:r>
              <a:rPr lang="en-GB"/>
              <a:t>Click icon to add picture</a:t>
            </a:r>
            <a:endParaRPr lang="en-US"/>
          </a:p>
        </p:txBody>
      </p:sp>
      <p:pic>
        <p:nvPicPr>
          <p:cNvPr id="9" name="Picture 8">
            <a:extLst>
              <a:ext uri="{FF2B5EF4-FFF2-40B4-BE49-F238E27FC236}">
                <a16:creationId xmlns:a16="http://schemas.microsoft.com/office/drawing/2014/main" id="{091F2900-C118-A14E-B938-836275F29789}"/>
              </a:ext>
            </a:extLst>
          </p:cNvPr>
          <p:cNvPicPr>
            <a:picLocks noChangeAspect="1"/>
          </p:cNvPicPr>
          <p:nvPr userDrawn="1"/>
        </p:nvPicPr>
        <p:blipFill rotWithShape="1">
          <a:blip r:embed="rId3" cstate="print">
            <a:alphaModFix amt="70000"/>
            <a:extLst>
              <a:ext uri="{28A0092B-C50C-407E-A947-70E740481C1C}">
                <a14:useLocalDpi xmlns:a14="http://schemas.microsoft.com/office/drawing/2010/main"/>
              </a:ext>
            </a:extLst>
          </a:blip>
          <a:srcRect l="39187" t="2468"/>
          <a:stretch/>
        </p:blipFill>
        <p:spPr>
          <a:xfrm>
            <a:off x="0" y="0"/>
            <a:ext cx="7653700" cy="8534300"/>
          </a:xfrm>
          <a:prstGeom prst="rect">
            <a:avLst/>
          </a:prstGeom>
        </p:spPr>
      </p:pic>
      <p:sp>
        <p:nvSpPr>
          <p:cNvPr id="2" name="Title 1">
            <a:extLst>
              <a:ext uri="{FF2B5EF4-FFF2-40B4-BE49-F238E27FC236}">
                <a16:creationId xmlns:a16="http://schemas.microsoft.com/office/drawing/2014/main" id="{4071DBFB-D718-9E4A-B9E5-3A856A8BDB86}"/>
              </a:ext>
            </a:extLst>
          </p:cNvPr>
          <p:cNvSpPr>
            <a:spLocks noGrp="1"/>
          </p:cNvSpPr>
          <p:nvPr>
            <p:ph type="title"/>
          </p:nvPr>
        </p:nvSpPr>
        <p:spPr>
          <a:xfrm>
            <a:off x="864000" y="1224000"/>
            <a:ext cx="5243495" cy="1423950"/>
          </a:xfrm>
        </p:spPr>
        <p:txBody>
          <a:bodyPr anchor="t"/>
          <a:lstStyle>
            <a:lvl1pPr>
              <a:defRPr sz="4267">
                <a:solidFill>
                  <a:schemeClr val="bg1"/>
                </a:solidFill>
              </a:defRPr>
            </a:lvl1pPr>
          </a:lstStyle>
          <a:p>
            <a:r>
              <a:rPr lang="en-GB"/>
              <a:t>Click to edit Master title style</a:t>
            </a:r>
            <a:endParaRPr lang="en-US"/>
          </a:p>
        </p:txBody>
      </p:sp>
      <p:sp>
        <p:nvSpPr>
          <p:cNvPr id="4" name="Text Placeholder 3">
            <a:extLst>
              <a:ext uri="{FF2B5EF4-FFF2-40B4-BE49-F238E27FC236}">
                <a16:creationId xmlns:a16="http://schemas.microsoft.com/office/drawing/2014/main" id="{BCD83F82-1B7B-8841-8682-164A9DAE0955}"/>
              </a:ext>
            </a:extLst>
          </p:cNvPr>
          <p:cNvSpPr>
            <a:spLocks noGrp="1"/>
          </p:cNvSpPr>
          <p:nvPr>
            <p:ph type="body" sz="half" idx="2"/>
          </p:nvPr>
        </p:nvSpPr>
        <p:spPr>
          <a:xfrm>
            <a:off x="864000" y="3047525"/>
            <a:ext cx="5243495" cy="5239226"/>
          </a:xfrm>
        </p:spPr>
        <p:txBody>
          <a:bodyPr/>
          <a:lstStyle>
            <a:lvl1pPr marL="342900" indent="-342900">
              <a:lnSpc>
                <a:spcPts val="4000"/>
              </a:lnSpc>
              <a:spcBef>
                <a:spcPts val="0"/>
              </a:spcBef>
              <a:buFont typeface="Arial" panose="020B0604020202020204" pitchFamily="34" charset="0"/>
              <a:buChar char="•"/>
              <a:defRPr sz="2500" b="1">
                <a:solidFill>
                  <a:schemeClr val="bg1"/>
                </a:solidFill>
              </a:defRPr>
            </a:lvl1pPr>
            <a:lvl2pPr marL="609671" indent="0">
              <a:buNone/>
              <a:defRPr sz="1867"/>
            </a:lvl2pPr>
            <a:lvl3pPr marL="1219342" indent="0">
              <a:buNone/>
              <a:defRPr sz="1600"/>
            </a:lvl3pPr>
            <a:lvl4pPr marL="1829014" indent="0">
              <a:buNone/>
              <a:defRPr sz="1334"/>
            </a:lvl4pPr>
            <a:lvl5pPr marL="2438685" indent="0">
              <a:buNone/>
              <a:defRPr sz="1334"/>
            </a:lvl5pPr>
            <a:lvl6pPr marL="3048356" indent="0">
              <a:buNone/>
              <a:defRPr sz="1334"/>
            </a:lvl6pPr>
            <a:lvl7pPr marL="3658027" indent="0">
              <a:buNone/>
              <a:defRPr sz="1334"/>
            </a:lvl7pPr>
            <a:lvl8pPr marL="4267697" indent="0">
              <a:buNone/>
              <a:defRPr sz="1334"/>
            </a:lvl8pPr>
            <a:lvl9pPr marL="4877370" indent="0">
              <a:buNone/>
              <a:defRPr sz="1334"/>
            </a:lvl9pPr>
          </a:lstStyle>
          <a:p>
            <a:pPr lvl="0"/>
            <a:r>
              <a:rPr lang="en-GB"/>
              <a:t>Click to edit Master text styles</a:t>
            </a:r>
          </a:p>
        </p:txBody>
      </p:sp>
      <p:sp>
        <p:nvSpPr>
          <p:cNvPr id="5" name="Date Placeholder 4">
            <a:extLst>
              <a:ext uri="{FF2B5EF4-FFF2-40B4-BE49-F238E27FC236}">
                <a16:creationId xmlns:a16="http://schemas.microsoft.com/office/drawing/2014/main" id="{8E2BE757-A7B3-EC49-B81F-E4004CBD0439}"/>
              </a:ext>
            </a:extLst>
          </p:cNvPr>
          <p:cNvSpPr>
            <a:spLocks noGrp="1"/>
          </p:cNvSpPr>
          <p:nvPr>
            <p:ph type="dt" sz="half" idx="10"/>
          </p:nvPr>
        </p:nvSpPr>
        <p:spPr/>
        <p:txBody>
          <a:bodyPr/>
          <a:lstStyle/>
          <a:p>
            <a:r>
              <a:rPr lang="en-IE"/>
              <a:t>06.11.19</a:t>
            </a:r>
            <a:endParaRPr lang="en-US"/>
          </a:p>
        </p:txBody>
      </p:sp>
      <p:sp>
        <p:nvSpPr>
          <p:cNvPr id="6" name="Footer Placeholder 5">
            <a:extLst>
              <a:ext uri="{FF2B5EF4-FFF2-40B4-BE49-F238E27FC236}">
                <a16:creationId xmlns:a16="http://schemas.microsoft.com/office/drawing/2014/main" id="{E72DCB14-3FFF-4946-A910-0478528408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A811BA-6058-7E4C-BF7B-D24B11BC9F2B}"/>
              </a:ext>
            </a:extLst>
          </p:cNvPr>
          <p:cNvSpPr>
            <a:spLocks noGrp="1"/>
          </p:cNvSpPr>
          <p:nvPr>
            <p:ph type="sldNum" sz="quarter" idx="12"/>
          </p:nvPr>
        </p:nvSpPr>
        <p:spPr/>
        <p:txBody>
          <a:bodyPr/>
          <a:lstStyle/>
          <a:p>
            <a:fld id="{78BCC47E-4B7D-1647-9F80-3037E352F95F}" type="slidenum">
              <a:rPr lang="en-US" smtClean="0"/>
              <a:t>‹#›</a:t>
            </a:fld>
            <a:endParaRPr lang="en-US"/>
          </a:p>
        </p:txBody>
      </p:sp>
    </p:spTree>
    <p:extLst>
      <p:ext uri="{BB962C8B-B14F-4D97-AF65-F5344CB8AC3E}">
        <p14:creationId xmlns:p14="http://schemas.microsoft.com/office/powerpoint/2010/main" val="3525516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Tex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268B0D1-E995-3245-959F-3166EEDDA726}"/>
              </a:ext>
            </a:extLst>
          </p:cNvPr>
          <p:cNvSpPr>
            <a:spLocks noGrp="1"/>
          </p:cNvSpPr>
          <p:nvPr>
            <p:ph type="pic" idx="1"/>
          </p:nvPr>
        </p:nvSpPr>
        <p:spPr>
          <a:xfrm>
            <a:off x="0" y="0"/>
            <a:ext cx="16257588" cy="8532000"/>
          </a:xfrm>
        </p:spPr>
        <p:txBody>
          <a:bodyPr/>
          <a:lstStyle>
            <a:lvl1pPr marL="0" indent="0">
              <a:buNone/>
              <a:defRPr sz="4267"/>
            </a:lvl1pPr>
            <a:lvl2pPr marL="609671" indent="0">
              <a:buNone/>
              <a:defRPr sz="3734"/>
            </a:lvl2pPr>
            <a:lvl3pPr marL="1219342" indent="0">
              <a:buNone/>
              <a:defRPr sz="3200"/>
            </a:lvl3pPr>
            <a:lvl4pPr marL="1829014" indent="0">
              <a:buNone/>
              <a:defRPr sz="2667"/>
            </a:lvl4pPr>
            <a:lvl5pPr marL="2438685" indent="0">
              <a:buNone/>
              <a:defRPr sz="2667"/>
            </a:lvl5pPr>
            <a:lvl6pPr marL="3048356" indent="0">
              <a:buNone/>
              <a:defRPr sz="2667"/>
            </a:lvl6pPr>
            <a:lvl7pPr marL="3658027" indent="0">
              <a:buNone/>
              <a:defRPr sz="2667"/>
            </a:lvl7pPr>
            <a:lvl8pPr marL="4267697" indent="0">
              <a:buNone/>
              <a:defRPr sz="2667"/>
            </a:lvl8pPr>
            <a:lvl9pPr marL="4877370" indent="0">
              <a:buNone/>
              <a:defRPr sz="2667"/>
            </a:lvl9pPr>
          </a:lstStyle>
          <a:p>
            <a:r>
              <a:rPr lang="en-GB"/>
              <a:t>Click icon to add picture</a:t>
            </a:r>
            <a:endParaRPr lang="en-US"/>
          </a:p>
        </p:txBody>
      </p:sp>
      <p:pic>
        <p:nvPicPr>
          <p:cNvPr id="10" name="Picture 9">
            <a:extLst>
              <a:ext uri="{FF2B5EF4-FFF2-40B4-BE49-F238E27FC236}">
                <a16:creationId xmlns:a16="http://schemas.microsoft.com/office/drawing/2014/main" id="{C76267A8-E11A-BC4B-ABF0-35302C5B76E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39187" t="2468"/>
          <a:stretch/>
        </p:blipFill>
        <p:spPr>
          <a:xfrm>
            <a:off x="-1" y="-2300"/>
            <a:ext cx="7653701" cy="8534300"/>
          </a:xfrm>
          <a:prstGeom prst="rect">
            <a:avLst/>
          </a:prstGeom>
        </p:spPr>
      </p:pic>
      <p:sp>
        <p:nvSpPr>
          <p:cNvPr id="2" name="Title 1">
            <a:extLst>
              <a:ext uri="{FF2B5EF4-FFF2-40B4-BE49-F238E27FC236}">
                <a16:creationId xmlns:a16="http://schemas.microsoft.com/office/drawing/2014/main" id="{4071DBFB-D718-9E4A-B9E5-3A856A8BDB86}"/>
              </a:ext>
            </a:extLst>
          </p:cNvPr>
          <p:cNvSpPr>
            <a:spLocks noGrp="1"/>
          </p:cNvSpPr>
          <p:nvPr>
            <p:ph type="title"/>
          </p:nvPr>
        </p:nvSpPr>
        <p:spPr>
          <a:xfrm>
            <a:off x="864000" y="1224000"/>
            <a:ext cx="5243495" cy="1423950"/>
          </a:xfrm>
        </p:spPr>
        <p:txBody>
          <a:bodyPr anchor="t"/>
          <a:lstStyle>
            <a:lvl1pPr>
              <a:defRPr sz="4267">
                <a:solidFill>
                  <a:schemeClr val="bg1"/>
                </a:solidFill>
              </a:defRPr>
            </a:lvl1pPr>
          </a:lstStyle>
          <a:p>
            <a:r>
              <a:rPr lang="en-GB"/>
              <a:t>Click to edit Master title style</a:t>
            </a:r>
            <a:endParaRPr lang="en-US"/>
          </a:p>
        </p:txBody>
      </p:sp>
      <p:sp>
        <p:nvSpPr>
          <p:cNvPr id="4" name="Text Placeholder 3">
            <a:extLst>
              <a:ext uri="{FF2B5EF4-FFF2-40B4-BE49-F238E27FC236}">
                <a16:creationId xmlns:a16="http://schemas.microsoft.com/office/drawing/2014/main" id="{BCD83F82-1B7B-8841-8682-164A9DAE0955}"/>
              </a:ext>
            </a:extLst>
          </p:cNvPr>
          <p:cNvSpPr>
            <a:spLocks noGrp="1"/>
          </p:cNvSpPr>
          <p:nvPr>
            <p:ph type="body" sz="half" idx="2"/>
          </p:nvPr>
        </p:nvSpPr>
        <p:spPr>
          <a:xfrm>
            <a:off x="864000" y="3047525"/>
            <a:ext cx="5243495" cy="5239226"/>
          </a:xfrm>
        </p:spPr>
        <p:txBody>
          <a:bodyPr/>
          <a:lstStyle>
            <a:lvl1pPr marL="0" indent="0">
              <a:lnSpc>
                <a:spcPts val="4000"/>
              </a:lnSpc>
              <a:spcBef>
                <a:spcPts val="0"/>
              </a:spcBef>
              <a:buFont typeface="Arial" panose="020B0604020202020204" pitchFamily="34" charset="0"/>
              <a:buNone/>
              <a:defRPr sz="2500" b="1">
                <a:solidFill>
                  <a:schemeClr val="bg1"/>
                </a:solidFill>
              </a:defRPr>
            </a:lvl1pPr>
            <a:lvl2pPr marL="609671" indent="0">
              <a:buNone/>
              <a:defRPr sz="1867"/>
            </a:lvl2pPr>
            <a:lvl3pPr marL="1219342" indent="0">
              <a:buNone/>
              <a:defRPr sz="1600"/>
            </a:lvl3pPr>
            <a:lvl4pPr marL="1829014" indent="0">
              <a:buNone/>
              <a:defRPr sz="1334"/>
            </a:lvl4pPr>
            <a:lvl5pPr marL="2438685" indent="0">
              <a:buNone/>
              <a:defRPr sz="1334"/>
            </a:lvl5pPr>
            <a:lvl6pPr marL="3048356" indent="0">
              <a:buNone/>
              <a:defRPr sz="1334"/>
            </a:lvl6pPr>
            <a:lvl7pPr marL="3658027" indent="0">
              <a:buNone/>
              <a:defRPr sz="1334"/>
            </a:lvl7pPr>
            <a:lvl8pPr marL="4267697" indent="0">
              <a:buNone/>
              <a:defRPr sz="1334"/>
            </a:lvl8pPr>
            <a:lvl9pPr marL="4877370" indent="0">
              <a:buNone/>
              <a:defRPr sz="1334"/>
            </a:lvl9pPr>
          </a:lstStyle>
          <a:p>
            <a:pPr lvl="0"/>
            <a:r>
              <a:rPr lang="en-GB"/>
              <a:t>Click to edit Master text styles</a:t>
            </a:r>
          </a:p>
        </p:txBody>
      </p:sp>
      <p:sp>
        <p:nvSpPr>
          <p:cNvPr id="5" name="Date Placeholder 4">
            <a:extLst>
              <a:ext uri="{FF2B5EF4-FFF2-40B4-BE49-F238E27FC236}">
                <a16:creationId xmlns:a16="http://schemas.microsoft.com/office/drawing/2014/main" id="{8E2BE757-A7B3-EC49-B81F-E4004CBD0439}"/>
              </a:ext>
            </a:extLst>
          </p:cNvPr>
          <p:cNvSpPr>
            <a:spLocks noGrp="1"/>
          </p:cNvSpPr>
          <p:nvPr>
            <p:ph type="dt" sz="half" idx="10"/>
          </p:nvPr>
        </p:nvSpPr>
        <p:spPr/>
        <p:txBody>
          <a:bodyPr/>
          <a:lstStyle/>
          <a:p>
            <a:r>
              <a:rPr lang="en-IE"/>
              <a:t>06.11.19</a:t>
            </a:r>
            <a:endParaRPr lang="en-US"/>
          </a:p>
        </p:txBody>
      </p:sp>
      <p:sp>
        <p:nvSpPr>
          <p:cNvPr id="6" name="Footer Placeholder 5">
            <a:extLst>
              <a:ext uri="{FF2B5EF4-FFF2-40B4-BE49-F238E27FC236}">
                <a16:creationId xmlns:a16="http://schemas.microsoft.com/office/drawing/2014/main" id="{E72DCB14-3FFF-4946-A910-0478528408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A811BA-6058-7E4C-BF7B-D24B11BC9F2B}"/>
              </a:ext>
            </a:extLst>
          </p:cNvPr>
          <p:cNvSpPr>
            <a:spLocks noGrp="1"/>
          </p:cNvSpPr>
          <p:nvPr>
            <p:ph type="sldNum" sz="quarter" idx="12"/>
          </p:nvPr>
        </p:nvSpPr>
        <p:spPr/>
        <p:txBody>
          <a:bodyPr/>
          <a:lstStyle/>
          <a:p>
            <a:fld id="{78BCC47E-4B7D-1647-9F80-3037E352F95F}" type="slidenum">
              <a:rPr lang="en-US" smtClean="0"/>
              <a:t>‹#›</a:t>
            </a:fld>
            <a:endParaRPr lang="en-US"/>
          </a:p>
        </p:txBody>
      </p:sp>
    </p:spTree>
    <p:extLst>
      <p:ext uri="{BB962C8B-B14F-4D97-AF65-F5344CB8AC3E}">
        <p14:creationId xmlns:p14="http://schemas.microsoft.com/office/powerpoint/2010/main" val="3356823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Transparent Picture with Tex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268B0D1-E995-3245-959F-3166EEDDA726}"/>
              </a:ext>
            </a:extLst>
          </p:cNvPr>
          <p:cNvSpPr>
            <a:spLocks noGrp="1"/>
          </p:cNvSpPr>
          <p:nvPr>
            <p:ph type="pic" idx="1"/>
          </p:nvPr>
        </p:nvSpPr>
        <p:spPr>
          <a:xfrm>
            <a:off x="0" y="0"/>
            <a:ext cx="16257588" cy="8532000"/>
          </a:xfrm>
        </p:spPr>
        <p:txBody>
          <a:bodyPr/>
          <a:lstStyle>
            <a:lvl1pPr marL="0" indent="0">
              <a:buNone/>
              <a:defRPr sz="4267"/>
            </a:lvl1pPr>
            <a:lvl2pPr marL="609671" indent="0">
              <a:buNone/>
              <a:defRPr sz="3734"/>
            </a:lvl2pPr>
            <a:lvl3pPr marL="1219342" indent="0">
              <a:buNone/>
              <a:defRPr sz="3200"/>
            </a:lvl3pPr>
            <a:lvl4pPr marL="1829014" indent="0">
              <a:buNone/>
              <a:defRPr sz="2667"/>
            </a:lvl4pPr>
            <a:lvl5pPr marL="2438685" indent="0">
              <a:buNone/>
              <a:defRPr sz="2667"/>
            </a:lvl5pPr>
            <a:lvl6pPr marL="3048356" indent="0">
              <a:buNone/>
              <a:defRPr sz="2667"/>
            </a:lvl6pPr>
            <a:lvl7pPr marL="3658027" indent="0">
              <a:buNone/>
              <a:defRPr sz="2667"/>
            </a:lvl7pPr>
            <a:lvl8pPr marL="4267697" indent="0">
              <a:buNone/>
              <a:defRPr sz="2667"/>
            </a:lvl8pPr>
            <a:lvl9pPr marL="4877370" indent="0">
              <a:buNone/>
              <a:defRPr sz="2667"/>
            </a:lvl9pPr>
          </a:lstStyle>
          <a:p>
            <a:r>
              <a:rPr lang="en-GB"/>
              <a:t>Click icon to add picture</a:t>
            </a:r>
            <a:endParaRPr lang="en-US"/>
          </a:p>
        </p:txBody>
      </p:sp>
      <p:pic>
        <p:nvPicPr>
          <p:cNvPr id="10" name="Picture 9">
            <a:extLst>
              <a:ext uri="{FF2B5EF4-FFF2-40B4-BE49-F238E27FC236}">
                <a16:creationId xmlns:a16="http://schemas.microsoft.com/office/drawing/2014/main" id="{5482D14D-EFB8-194E-9283-741A4DB5D39E}"/>
              </a:ext>
            </a:extLst>
          </p:cNvPr>
          <p:cNvPicPr>
            <a:picLocks noChangeAspect="1"/>
          </p:cNvPicPr>
          <p:nvPr userDrawn="1"/>
        </p:nvPicPr>
        <p:blipFill rotWithShape="1">
          <a:blip r:embed="rId3" cstate="print">
            <a:alphaModFix amt="70000"/>
            <a:extLst>
              <a:ext uri="{28A0092B-C50C-407E-A947-70E740481C1C}">
                <a14:useLocalDpi xmlns:a14="http://schemas.microsoft.com/office/drawing/2010/main"/>
              </a:ext>
            </a:extLst>
          </a:blip>
          <a:srcRect l="39187" t="2468"/>
          <a:stretch/>
        </p:blipFill>
        <p:spPr>
          <a:xfrm>
            <a:off x="-1" y="-2300"/>
            <a:ext cx="7653701" cy="8534300"/>
          </a:xfrm>
          <a:prstGeom prst="rect">
            <a:avLst/>
          </a:prstGeom>
        </p:spPr>
      </p:pic>
      <p:sp>
        <p:nvSpPr>
          <p:cNvPr id="2" name="Title 1">
            <a:extLst>
              <a:ext uri="{FF2B5EF4-FFF2-40B4-BE49-F238E27FC236}">
                <a16:creationId xmlns:a16="http://schemas.microsoft.com/office/drawing/2014/main" id="{4071DBFB-D718-9E4A-B9E5-3A856A8BDB86}"/>
              </a:ext>
            </a:extLst>
          </p:cNvPr>
          <p:cNvSpPr>
            <a:spLocks noGrp="1"/>
          </p:cNvSpPr>
          <p:nvPr>
            <p:ph type="title"/>
          </p:nvPr>
        </p:nvSpPr>
        <p:spPr>
          <a:xfrm>
            <a:off x="864000" y="1224000"/>
            <a:ext cx="5243495" cy="1423950"/>
          </a:xfrm>
        </p:spPr>
        <p:txBody>
          <a:bodyPr anchor="t"/>
          <a:lstStyle>
            <a:lvl1pPr>
              <a:defRPr sz="4267">
                <a:solidFill>
                  <a:schemeClr val="bg1"/>
                </a:solidFill>
              </a:defRPr>
            </a:lvl1pPr>
          </a:lstStyle>
          <a:p>
            <a:r>
              <a:rPr lang="en-GB"/>
              <a:t>Click to edit Master title style</a:t>
            </a:r>
            <a:endParaRPr lang="en-US"/>
          </a:p>
        </p:txBody>
      </p:sp>
      <p:sp>
        <p:nvSpPr>
          <p:cNvPr id="4" name="Text Placeholder 3">
            <a:extLst>
              <a:ext uri="{FF2B5EF4-FFF2-40B4-BE49-F238E27FC236}">
                <a16:creationId xmlns:a16="http://schemas.microsoft.com/office/drawing/2014/main" id="{BCD83F82-1B7B-8841-8682-164A9DAE0955}"/>
              </a:ext>
            </a:extLst>
          </p:cNvPr>
          <p:cNvSpPr>
            <a:spLocks noGrp="1"/>
          </p:cNvSpPr>
          <p:nvPr>
            <p:ph type="body" sz="half" idx="2"/>
          </p:nvPr>
        </p:nvSpPr>
        <p:spPr>
          <a:xfrm>
            <a:off x="864000" y="3047525"/>
            <a:ext cx="5243495" cy="5239226"/>
          </a:xfrm>
        </p:spPr>
        <p:txBody>
          <a:bodyPr/>
          <a:lstStyle>
            <a:lvl1pPr marL="0" indent="0">
              <a:lnSpc>
                <a:spcPts val="4000"/>
              </a:lnSpc>
              <a:spcBef>
                <a:spcPts val="0"/>
              </a:spcBef>
              <a:buFont typeface="Arial" panose="020B0604020202020204" pitchFamily="34" charset="0"/>
              <a:buNone/>
              <a:defRPr sz="2500" b="1">
                <a:solidFill>
                  <a:schemeClr val="bg1"/>
                </a:solidFill>
              </a:defRPr>
            </a:lvl1pPr>
            <a:lvl2pPr marL="609671" indent="0">
              <a:buNone/>
              <a:defRPr sz="1867"/>
            </a:lvl2pPr>
            <a:lvl3pPr marL="1219342" indent="0">
              <a:buNone/>
              <a:defRPr sz="1600"/>
            </a:lvl3pPr>
            <a:lvl4pPr marL="1829014" indent="0">
              <a:buNone/>
              <a:defRPr sz="1334"/>
            </a:lvl4pPr>
            <a:lvl5pPr marL="2438685" indent="0">
              <a:buNone/>
              <a:defRPr sz="1334"/>
            </a:lvl5pPr>
            <a:lvl6pPr marL="3048356" indent="0">
              <a:buNone/>
              <a:defRPr sz="1334"/>
            </a:lvl6pPr>
            <a:lvl7pPr marL="3658027" indent="0">
              <a:buNone/>
              <a:defRPr sz="1334"/>
            </a:lvl7pPr>
            <a:lvl8pPr marL="4267697" indent="0">
              <a:buNone/>
              <a:defRPr sz="1334"/>
            </a:lvl8pPr>
            <a:lvl9pPr marL="4877370" indent="0">
              <a:buNone/>
              <a:defRPr sz="1334"/>
            </a:lvl9pPr>
          </a:lstStyle>
          <a:p>
            <a:pPr lvl="0"/>
            <a:r>
              <a:rPr lang="en-GB"/>
              <a:t>Click to edit Master text styles</a:t>
            </a:r>
          </a:p>
        </p:txBody>
      </p:sp>
      <p:sp>
        <p:nvSpPr>
          <p:cNvPr id="5" name="Date Placeholder 4">
            <a:extLst>
              <a:ext uri="{FF2B5EF4-FFF2-40B4-BE49-F238E27FC236}">
                <a16:creationId xmlns:a16="http://schemas.microsoft.com/office/drawing/2014/main" id="{8E2BE757-A7B3-EC49-B81F-E4004CBD0439}"/>
              </a:ext>
            </a:extLst>
          </p:cNvPr>
          <p:cNvSpPr>
            <a:spLocks noGrp="1"/>
          </p:cNvSpPr>
          <p:nvPr>
            <p:ph type="dt" sz="half" idx="10"/>
          </p:nvPr>
        </p:nvSpPr>
        <p:spPr/>
        <p:txBody>
          <a:bodyPr/>
          <a:lstStyle/>
          <a:p>
            <a:r>
              <a:rPr lang="en-IE"/>
              <a:t>06.11.19</a:t>
            </a:r>
            <a:endParaRPr lang="en-US"/>
          </a:p>
        </p:txBody>
      </p:sp>
      <p:sp>
        <p:nvSpPr>
          <p:cNvPr id="6" name="Footer Placeholder 5">
            <a:extLst>
              <a:ext uri="{FF2B5EF4-FFF2-40B4-BE49-F238E27FC236}">
                <a16:creationId xmlns:a16="http://schemas.microsoft.com/office/drawing/2014/main" id="{E72DCB14-3FFF-4946-A910-0478528408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A811BA-6058-7E4C-BF7B-D24B11BC9F2B}"/>
              </a:ext>
            </a:extLst>
          </p:cNvPr>
          <p:cNvSpPr>
            <a:spLocks noGrp="1"/>
          </p:cNvSpPr>
          <p:nvPr>
            <p:ph type="sldNum" sz="quarter" idx="12"/>
          </p:nvPr>
        </p:nvSpPr>
        <p:spPr/>
        <p:txBody>
          <a:bodyPr/>
          <a:lstStyle/>
          <a:p>
            <a:fld id="{78BCC47E-4B7D-1647-9F80-3037E352F95F}" type="slidenum">
              <a:rPr lang="en-US" smtClean="0"/>
              <a:t>‹#›</a:t>
            </a:fld>
            <a:endParaRPr lang="en-US"/>
          </a:p>
        </p:txBody>
      </p:sp>
    </p:spTree>
    <p:extLst>
      <p:ext uri="{BB962C8B-B14F-4D97-AF65-F5344CB8AC3E}">
        <p14:creationId xmlns:p14="http://schemas.microsoft.com/office/powerpoint/2010/main" val="746292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A7FBCA-0170-A045-A7B9-C21077D8ECE0}"/>
              </a:ext>
            </a:extLst>
          </p:cNvPr>
          <p:cNvSpPr>
            <a:spLocks noGrp="1"/>
          </p:cNvSpPr>
          <p:nvPr>
            <p:ph type="title"/>
          </p:nvPr>
        </p:nvSpPr>
        <p:spPr>
          <a:xfrm>
            <a:off x="864000" y="1224000"/>
            <a:ext cx="14022170" cy="1042950"/>
          </a:xfrm>
          <a:prstGeom prst="rect">
            <a:avLst/>
          </a:prstGeom>
        </p:spPr>
        <p:txBody>
          <a:bodyPr vert="horz" lIns="91440" tIns="45720" rIns="91440" bIns="45720" rtlCol="0" anchor="t">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CAE127D-E475-0447-ABE5-C831EB30D39D}"/>
              </a:ext>
            </a:extLst>
          </p:cNvPr>
          <p:cNvSpPr>
            <a:spLocks noGrp="1"/>
          </p:cNvSpPr>
          <p:nvPr>
            <p:ph type="body" idx="1"/>
          </p:nvPr>
        </p:nvSpPr>
        <p:spPr>
          <a:xfrm>
            <a:off x="864000" y="2412000"/>
            <a:ext cx="14022170" cy="4772588"/>
          </a:xfrm>
          <a:prstGeom prst="rect">
            <a:avLst/>
          </a:prstGeom>
        </p:spPr>
        <p:txBody>
          <a:bodyPr vert="horz" lIns="91440" tIns="45720" rIns="91440" bIns="4572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8A1DA5F-71C7-C24D-A60E-69D381002AD5}"/>
              </a:ext>
            </a:extLst>
          </p:cNvPr>
          <p:cNvSpPr>
            <a:spLocks noGrp="1"/>
          </p:cNvSpPr>
          <p:nvPr>
            <p:ph type="dt" sz="half" idx="2"/>
          </p:nvPr>
        </p:nvSpPr>
        <p:spPr>
          <a:xfrm>
            <a:off x="864000" y="9360000"/>
            <a:ext cx="3657957" cy="540841"/>
          </a:xfrm>
          <a:prstGeom prst="rect">
            <a:avLst/>
          </a:prstGeom>
        </p:spPr>
        <p:txBody>
          <a:bodyPr vert="horz" lIns="91440" tIns="45720" rIns="91440" bIns="45720" rtlCol="0" anchor="ctr">
            <a:noAutofit/>
          </a:bodyPr>
          <a:lstStyle>
            <a:lvl1pPr algn="l">
              <a:defRPr sz="1600">
                <a:solidFill>
                  <a:srgbClr val="005336"/>
                </a:solidFill>
                <a:latin typeface="Helvetica" pitchFamily="2" charset="0"/>
              </a:defRPr>
            </a:lvl1pPr>
          </a:lstStyle>
          <a:p>
            <a:r>
              <a:rPr lang="en-IE"/>
              <a:t>06.11.19</a:t>
            </a:r>
            <a:endParaRPr lang="en-US"/>
          </a:p>
        </p:txBody>
      </p:sp>
      <p:sp>
        <p:nvSpPr>
          <p:cNvPr id="5" name="Footer Placeholder 4">
            <a:extLst>
              <a:ext uri="{FF2B5EF4-FFF2-40B4-BE49-F238E27FC236}">
                <a16:creationId xmlns:a16="http://schemas.microsoft.com/office/drawing/2014/main" id="{85C6C108-9FF4-4247-BF63-31A399B9D07C}"/>
              </a:ext>
            </a:extLst>
          </p:cNvPr>
          <p:cNvSpPr>
            <a:spLocks noGrp="1"/>
          </p:cNvSpPr>
          <p:nvPr>
            <p:ph type="ftr" sz="quarter" idx="3"/>
          </p:nvPr>
        </p:nvSpPr>
        <p:spPr>
          <a:xfrm>
            <a:off x="4521957" y="9360000"/>
            <a:ext cx="5486936" cy="540841"/>
          </a:xfrm>
          <a:prstGeom prst="rect">
            <a:avLst/>
          </a:prstGeom>
        </p:spPr>
        <p:txBody>
          <a:bodyPr vert="horz" lIns="91440" tIns="45720" rIns="91440" bIns="45720" rtlCol="0" anchor="ctr">
            <a:noAutofit/>
          </a:bodyPr>
          <a:lstStyle>
            <a:lvl1pPr algn="ctr">
              <a:defRPr sz="1600">
                <a:solidFill>
                  <a:srgbClr val="005336"/>
                </a:solidFill>
                <a:latin typeface="Helvetica" pitchFamily="2" charset="0"/>
              </a:defRPr>
            </a:lvl1pPr>
          </a:lstStyle>
          <a:p>
            <a:endParaRPr lang="en-US"/>
          </a:p>
        </p:txBody>
      </p:sp>
      <p:sp>
        <p:nvSpPr>
          <p:cNvPr id="6" name="Slide Number Placeholder 5">
            <a:extLst>
              <a:ext uri="{FF2B5EF4-FFF2-40B4-BE49-F238E27FC236}">
                <a16:creationId xmlns:a16="http://schemas.microsoft.com/office/drawing/2014/main" id="{8E2FD07C-4D6A-8244-A552-36C15D64DCD4}"/>
              </a:ext>
            </a:extLst>
          </p:cNvPr>
          <p:cNvSpPr>
            <a:spLocks noGrp="1"/>
          </p:cNvSpPr>
          <p:nvPr>
            <p:ph type="sldNum" sz="quarter" idx="4"/>
          </p:nvPr>
        </p:nvSpPr>
        <p:spPr>
          <a:xfrm>
            <a:off x="10008893" y="9360000"/>
            <a:ext cx="2983207" cy="540841"/>
          </a:xfrm>
          <a:prstGeom prst="rect">
            <a:avLst/>
          </a:prstGeom>
        </p:spPr>
        <p:txBody>
          <a:bodyPr vert="horz" lIns="91440" tIns="45720" rIns="91440" bIns="45720" rtlCol="0" anchor="ctr">
            <a:noAutofit/>
          </a:bodyPr>
          <a:lstStyle>
            <a:lvl1pPr algn="r">
              <a:defRPr sz="1600">
                <a:solidFill>
                  <a:srgbClr val="005336"/>
                </a:solidFill>
                <a:latin typeface="Helvetica" pitchFamily="2" charset="0"/>
              </a:defRPr>
            </a:lvl1pPr>
          </a:lstStyle>
          <a:p>
            <a:fld id="{78BCC47E-4B7D-1647-9F80-3037E352F95F}" type="slidenum">
              <a:rPr lang="en-US" smtClean="0"/>
              <a:pPr/>
              <a:t>‹#›</a:t>
            </a:fld>
            <a:endParaRPr lang="en-US"/>
          </a:p>
        </p:txBody>
      </p:sp>
    </p:spTree>
    <p:extLst>
      <p:ext uri="{BB962C8B-B14F-4D97-AF65-F5344CB8AC3E}">
        <p14:creationId xmlns:p14="http://schemas.microsoft.com/office/powerpoint/2010/main" val="2379604799"/>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63" r:id="rId5"/>
    <p:sldLayoutId id="2147483657" r:id="rId6"/>
    <p:sldLayoutId id="2147483659" r:id="rId7"/>
    <p:sldLayoutId id="2147483660" r:id="rId8"/>
    <p:sldLayoutId id="2147483661" r:id="rId9"/>
    <p:sldLayoutId id="2147483654" r:id="rId10"/>
    <p:sldLayoutId id="2147483655" r:id="rId11"/>
    <p:sldLayoutId id="2147483658" r:id="rId12"/>
  </p:sldLayoutIdLst>
  <p:hf sldNum="0" hdr="0" ftr="0"/>
  <p:txStyles>
    <p:titleStyle>
      <a:lvl1pPr algn="l" defTabSz="1219342" rtl="0" eaLnBrk="1" latinLnBrk="0" hangingPunct="1">
        <a:lnSpc>
          <a:spcPct val="90000"/>
        </a:lnSpc>
        <a:spcBef>
          <a:spcPct val="0"/>
        </a:spcBef>
        <a:buNone/>
        <a:defRPr sz="4500" b="0" kern="1200">
          <a:solidFill>
            <a:srgbClr val="005336"/>
          </a:solidFill>
          <a:latin typeface="Georgia" panose="02040502050405020303" pitchFamily="18" charset="0"/>
          <a:ea typeface="+mj-ea"/>
          <a:cs typeface="+mj-cs"/>
        </a:defRPr>
      </a:lvl1pPr>
    </p:titleStyle>
    <p:bodyStyle>
      <a:lvl1pPr marL="304835" indent="-304835" algn="l" defTabSz="1219342" rtl="0" eaLnBrk="1" latinLnBrk="0" hangingPunct="1">
        <a:lnSpc>
          <a:spcPct val="90000"/>
        </a:lnSpc>
        <a:spcBef>
          <a:spcPts val="1334"/>
        </a:spcBef>
        <a:buFont typeface="Arial" panose="020B0604020202020204" pitchFamily="34" charset="0"/>
        <a:buChar char="•"/>
        <a:defRPr sz="2300" kern="1200">
          <a:solidFill>
            <a:srgbClr val="005336"/>
          </a:solidFill>
          <a:latin typeface="Helvetica" pitchFamily="2" charset="0"/>
          <a:ea typeface="+mn-ea"/>
          <a:cs typeface="+mn-cs"/>
        </a:defRPr>
      </a:lvl1pPr>
      <a:lvl2pPr marL="914506" indent="-304835" algn="l" defTabSz="1219342" rtl="0" eaLnBrk="1" latinLnBrk="0" hangingPunct="1">
        <a:lnSpc>
          <a:spcPct val="90000"/>
        </a:lnSpc>
        <a:spcBef>
          <a:spcPts val="667"/>
        </a:spcBef>
        <a:buFont typeface="Arial" panose="020B0604020202020204" pitchFamily="34" charset="0"/>
        <a:buChar char="•"/>
        <a:defRPr sz="2300" kern="1200">
          <a:solidFill>
            <a:srgbClr val="005336"/>
          </a:solidFill>
          <a:latin typeface="Helvetica" pitchFamily="2" charset="0"/>
          <a:ea typeface="+mn-ea"/>
          <a:cs typeface="+mn-cs"/>
        </a:defRPr>
      </a:lvl2pPr>
      <a:lvl3pPr marL="1524178" indent="-304835" algn="l" defTabSz="1219342" rtl="0" eaLnBrk="1" latinLnBrk="0" hangingPunct="1">
        <a:lnSpc>
          <a:spcPct val="90000"/>
        </a:lnSpc>
        <a:spcBef>
          <a:spcPts val="667"/>
        </a:spcBef>
        <a:buFont typeface="Arial" panose="020B0604020202020204" pitchFamily="34" charset="0"/>
        <a:buChar char="•"/>
        <a:defRPr sz="2300" kern="1200">
          <a:solidFill>
            <a:srgbClr val="005336"/>
          </a:solidFill>
          <a:latin typeface="Helvetica" pitchFamily="2" charset="0"/>
          <a:ea typeface="+mn-ea"/>
          <a:cs typeface="+mn-cs"/>
        </a:defRPr>
      </a:lvl3pPr>
      <a:lvl4pPr marL="2133849" indent="-304835" algn="l" defTabSz="1219342" rtl="0" eaLnBrk="1" latinLnBrk="0" hangingPunct="1">
        <a:lnSpc>
          <a:spcPct val="90000"/>
        </a:lnSpc>
        <a:spcBef>
          <a:spcPts val="667"/>
        </a:spcBef>
        <a:buFont typeface="Arial" panose="020B0604020202020204" pitchFamily="34" charset="0"/>
        <a:buChar char="•"/>
        <a:defRPr sz="2300" kern="1200">
          <a:solidFill>
            <a:srgbClr val="005336"/>
          </a:solidFill>
          <a:latin typeface="Helvetica" pitchFamily="2" charset="0"/>
          <a:ea typeface="+mn-ea"/>
          <a:cs typeface="+mn-cs"/>
        </a:defRPr>
      </a:lvl4pPr>
      <a:lvl5pPr marL="2743520" indent="-304835" algn="l" defTabSz="1219342" rtl="0" eaLnBrk="1" latinLnBrk="0" hangingPunct="1">
        <a:lnSpc>
          <a:spcPct val="90000"/>
        </a:lnSpc>
        <a:spcBef>
          <a:spcPts val="667"/>
        </a:spcBef>
        <a:buFont typeface="Arial" panose="020B0604020202020204" pitchFamily="34" charset="0"/>
        <a:buChar char="•"/>
        <a:defRPr sz="2300" kern="1200">
          <a:solidFill>
            <a:srgbClr val="005336"/>
          </a:solidFill>
          <a:latin typeface="Helvetica" pitchFamily="2" charset="0"/>
          <a:ea typeface="+mn-ea"/>
          <a:cs typeface="+mn-cs"/>
        </a:defRPr>
      </a:lvl5pPr>
      <a:lvl6pPr marL="3353191" indent="-304835" algn="l" defTabSz="121934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862" indent="-304835" algn="l" defTabSz="121934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2534" indent="-304835" algn="l" defTabSz="121934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2205" indent="-304835" algn="l" defTabSz="121934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342" rtl="0" eaLnBrk="1" latinLnBrk="0" hangingPunct="1">
        <a:defRPr sz="2400" kern="1200">
          <a:solidFill>
            <a:schemeClr val="tx1"/>
          </a:solidFill>
          <a:latin typeface="+mn-lt"/>
          <a:ea typeface="+mn-ea"/>
          <a:cs typeface="+mn-cs"/>
        </a:defRPr>
      </a:lvl1pPr>
      <a:lvl2pPr marL="609671" algn="l" defTabSz="1219342" rtl="0" eaLnBrk="1" latinLnBrk="0" hangingPunct="1">
        <a:defRPr sz="2400" kern="1200">
          <a:solidFill>
            <a:schemeClr val="tx1"/>
          </a:solidFill>
          <a:latin typeface="+mn-lt"/>
          <a:ea typeface="+mn-ea"/>
          <a:cs typeface="+mn-cs"/>
        </a:defRPr>
      </a:lvl2pPr>
      <a:lvl3pPr marL="1219342" algn="l" defTabSz="1219342" rtl="0" eaLnBrk="1" latinLnBrk="0" hangingPunct="1">
        <a:defRPr sz="2400" kern="1200">
          <a:solidFill>
            <a:schemeClr val="tx1"/>
          </a:solidFill>
          <a:latin typeface="+mn-lt"/>
          <a:ea typeface="+mn-ea"/>
          <a:cs typeface="+mn-cs"/>
        </a:defRPr>
      </a:lvl3pPr>
      <a:lvl4pPr marL="1829014" algn="l" defTabSz="1219342" rtl="0" eaLnBrk="1" latinLnBrk="0" hangingPunct="1">
        <a:defRPr sz="2400" kern="1200">
          <a:solidFill>
            <a:schemeClr val="tx1"/>
          </a:solidFill>
          <a:latin typeface="+mn-lt"/>
          <a:ea typeface="+mn-ea"/>
          <a:cs typeface="+mn-cs"/>
        </a:defRPr>
      </a:lvl4pPr>
      <a:lvl5pPr marL="2438685" algn="l" defTabSz="1219342" rtl="0" eaLnBrk="1" latinLnBrk="0" hangingPunct="1">
        <a:defRPr sz="2400" kern="1200">
          <a:solidFill>
            <a:schemeClr val="tx1"/>
          </a:solidFill>
          <a:latin typeface="+mn-lt"/>
          <a:ea typeface="+mn-ea"/>
          <a:cs typeface="+mn-cs"/>
        </a:defRPr>
      </a:lvl5pPr>
      <a:lvl6pPr marL="3048356" algn="l" defTabSz="1219342" rtl="0" eaLnBrk="1" latinLnBrk="0" hangingPunct="1">
        <a:defRPr sz="2400" kern="1200">
          <a:solidFill>
            <a:schemeClr val="tx1"/>
          </a:solidFill>
          <a:latin typeface="+mn-lt"/>
          <a:ea typeface="+mn-ea"/>
          <a:cs typeface="+mn-cs"/>
        </a:defRPr>
      </a:lvl6pPr>
      <a:lvl7pPr marL="3658027" algn="l" defTabSz="1219342" rtl="0" eaLnBrk="1" latinLnBrk="0" hangingPunct="1">
        <a:defRPr sz="2400" kern="1200">
          <a:solidFill>
            <a:schemeClr val="tx1"/>
          </a:solidFill>
          <a:latin typeface="+mn-lt"/>
          <a:ea typeface="+mn-ea"/>
          <a:cs typeface="+mn-cs"/>
        </a:defRPr>
      </a:lvl7pPr>
      <a:lvl8pPr marL="4267697" algn="l" defTabSz="1219342" rtl="0" eaLnBrk="1" latinLnBrk="0" hangingPunct="1">
        <a:defRPr sz="2400" kern="1200">
          <a:solidFill>
            <a:schemeClr val="tx1"/>
          </a:solidFill>
          <a:latin typeface="+mn-lt"/>
          <a:ea typeface="+mn-ea"/>
          <a:cs typeface="+mn-cs"/>
        </a:defRPr>
      </a:lvl8pPr>
      <a:lvl9pPr marL="4877370" algn="l" defTabSz="1219342"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7.jpeg"/><Relationship Id="rId1" Type="http://schemas.openxmlformats.org/officeDocument/2006/relationships/slideLayout" Target="../slideLayouts/slideLayout9.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1.JPG"/><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hyperlink" Target="https://ul.topdesk.net/tas/public/ssp/4aa48eac-0ba5-4ca6-9fbe-158e18026fb9" TargetMode="External"/><Relationship Id="rId4" Type="http://schemas.openxmlformats.org/officeDocument/2006/relationships/hyperlink" Target="https://portal.office.com/"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hyperlink" Target="mailto:studentit@studentmail.ul.ie" TargetMode="Externa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5.jpg"/><Relationship Id="rId1" Type="http://schemas.openxmlformats.org/officeDocument/2006/relationships/slideLayout" Target="../slideLayouts/slideLayout9.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hyperlink" Target="https://www.ul.ie/itd/policies-procedures" TargetMode="External"/><Relationship Id="rId2" Type="http://schemas.openxmlformats.org/officeDocument/2006/relationships/image" Target="../media/image10.jpg"/><Relationship Id="rId1" Type="http://schemas.openxmlformats.org/officeDocument/2006/relationships/slideLayout" Target="../slideLayouts/slideLayout9.xml"/><Relationship Id="rId6" Type="http://schemas.openxmlformats.org/officeDocument/2006/relationships/hyperlink" Target="https://www.ul.ie/itd" TargetMode="External"/><Relationship Id="rId5" Type="http://schemas.openxmlformats.org/officeDocument/2006/relationships/hyperlink" Target="https://www.ul.ie/media/23746/download?inline" TargetMode="External"/><Relationship Id="rId10" Type="http://schemas.openxmlformats.org/officeDocument/2006/relationships/image" Target="../media/image13.png"/><Relationship Id="rId4" Type="http://schemas.openxmlformats.org/officeDocument/2006/relationships/hyperlink" Target="https://www.ul.ie/media/23710/download?inline" TargetMode="External"/><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Layout" Target="../slideLayouts/slideLayout9.xml"/><Relationship Id="rId5" Type="http://schemas.openxmlformats.org/officeDocument/2006/relationships/image" Target="../media/image11.png"/><Relationship Id="rId4" Type="http://schemas.openxmlformats.org/officeDocument/2006/relationships/hyperlink" Target="mailto:service.desk@ul.i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jpeg"/><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hyperlink" Target="http://www.ul.ie/itd"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jpeg"/><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hyperlink" Target="https://portal.office.co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hyperlink" Target="https://aka.ms/mfasetup"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jpg"/><Relationship Id="rId1" Type="http://schemas.openxmlformats.org/officeDocument/2006/relationships/slideLayout" Target="../slideLayouts/slideLayout8.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hyperlink" Target="http://www.ul.ie/essportal" TargetMode="External"/><Relationship Id="rId2" Type="http://schemas.openxmlformats.org/officeDocument/2006/relationships/hyperlink" Target="mailto:compandbens@ul.ie" TargetMode="External"/><Relationship Id="rId1" Type="http://schemas.openxmlformats.org/officeDocument/2006/relationships/slideLayout" Target="../slideLayouts/slideLayout3.xml"/><Relationship Id="rId4" Type="http://schemas.openxmlformats.org/officeDocument/2006/relationships/hyperlink" Target="mailto:FinanceDept@ul.i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JPG"/><Relationship Id="rId1" Type="http://schemas.openxmlformats.org/officeDocument/2006/relationships/slideLayout" Target="../slideLayouts/slideLayout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hyperlink" Target="https://learn.ul.i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FCB0A-7993-BA4C-8272-98FAE8DB7368}"/>
              </a:ext>
            </a:extLst>
          </p:cNvPr>
          <p:cNvSpPr>
            <a:spLocks noGrp="1"/>
          </p:cNvSpPr>
          <p:nvPr>
            <p:ph type="ctrTitle"/>
          </p:nvPr>
        </p:nvSpPr>
        <p:spPr/>
        <p:txBody>
          <a:bodyPr>
            <a:normAutofit/>
          </a:bodyPr>
          <a:lstStyle/>
          <a:p>
            <a:r>
              <a:rPr lang="en-US" dirty="0">
                <a:latin typeface="Georgia"/>
              </a:rPr>
              <a:t>Welcome to IT Services @ UL</a:t>
            </a:r>
            <a:endParaRPr lang="en-US" dirty="0"/>
          </a:p>
        </p:txBody>
      </p:sp>
      <p:sp>
        <p:nvSpPr>
          <p:cNvPr id="3" name="Subtitle 2">
            <a:extLst>
              <a:ext uri="{FF2B5EF4-FFF2-40B4-BE49-F238E27FC236}">
                <a16:creationId xmlns:a16="http://schemas.microsoft.com/office/drawing/2014/main" id="{6394F361-F4D6-E44D-BA05-8CE0226C3547}"/>
              </a:ext>
            </a:extLst>
          </p:cNvPr>
          <p:cNvSpPr>
            <a:spLocks noGrp="1"/>
          </p:cNvSpPr>
          <p:nvPr>
            <p:ph type="subTitle" idx="1"/>
          </p:nvPr>
        </p:nvSpPr>
        <p:spPr/>
        <p:txBody>
          <a:bodyPr/>
          <a:lstStyle/>
          <a:p>
            <a:r>
              <a:rPr lang="en-US" dirty="0"/>
              <a:t>Information Technology Division</a:t>
            </a:r>
          </a:p>
        </p:txBody>
      </p:sp>
    </p:spTree>
    <p:extLst>
      <p:ext uri="{BB962C8B-B14F-4D97-AF65-F5344CB8AC3E}">
        <p14:creationId xmlns:p14="http://schemas.microsoft.com/office/powerpoint/2010/main" val="12592179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FFFE4378-5C71-0B45-A4B4-04B25C034820}"/>
              </a:ext>
            </a:extLst>
          </p:cNvPr>
          <p:cNvPicPr>
            <a:picLocks noGrp="1" noChangeAspect="1"/>
          </p:cNvPicPr>
          <p:nvPr>
            <p:ph type="pic" idx="1"/>
          </p:nvPr>
        </p:nvPicPr>
        <p:blipFill>
          <a:blip r:embed="rId2" cstate="print">
            <a:extLst>
              <a:ext uri="{28A0092B-C50C-407E-A947-70E740481C1C}">
                <a14:useLocalDpi xmlns:a14="http://schemas.microsoft.com/office/drawing/2010/main"/>
              </a:ext>
            </a:extLst>
          </a:blip>
          <a:srcRect t="45" b="45"/>
          <a:stretch>
            <a:fillRect/>
          </a:stretch>
        </p:blipFill>
        <p:spPr/>
      </p:pic>
      <p:pic>
        <p:nvPicPr>
          <p:cNvPr id="11" name="Picture 10">
            <a:extLst>
              <a:ext uri="{FF2B5EF4-FFF2-40B4-BE49-F238E27FC236}">
                <a16:creationId xmlns:a16="http://schemas.microsoft.com/office/drawing/2014/main" id="{FC193C99-CA5D-004F-A7EF-DB7F8CF5500B}"/>
              </a:ext>
            </a:extLst>
          </p:cNvPr>
          <p:cNvPicPr>
            <a:picLocks noChangeAspect="1"/>
          </p:cNvPicPr>
          <p:nvPr/>
        </p:nvPicPr>
        <p:blipFill rotWithShape="1">
          <a:blip r:embed="rId3" cstate="print">
            <a:alphaModFix amt="70000"/>
            <a:extLst>
              <a:ext uri="{28A0092B-C50C-407E-A947-70E740481C1C}">
                <a14:useLocalDpi xmlns:a14="http://schemas.microsoft.com/office/drawing/2010/main"/>
              </a:ext>
            </a:extLst>
          </a:blip>
          <a:srcRect l="39187" t="2468"/>
          <a:stretch/>
        </p:blipFill>
        <p:spPr>
          <a:xfrm>
            <a:off x="0" y="-2300"/>
            <a:ext cx="7653701" cy="8534300"/>
          </a:xfrm>
          <a:prstGeom prst="rect">
            <a:avLst/>
          </a:prstGeom>
        </p:spPr>
      </p:pic>
      <p:sp>
        <p:nvSpPr>
          <p:cNvPr id="9" name="Title 8">
            <a:extLst>
              <a:ext uri="{FF2B5EF4-FFF2-40B4-BE49-F238E27FC236}">
                <a16:creationId xmlns:a16="http://schemas.microsoft.com/office/drawing/2014/main" id="{1A5B8AF2-9B14-594A-B310-C5902BB78DD6}"/>
              </a:ext>
            </a:extLst>
          </p:cNvPr>
          <p:cNvSpPr>
            <a:spLocks noGrp="1"/>
          </p:cNvSpPr>
          <p:nvPr>
            <p:ph type="title"/>
          </p:nvPr>
        </p:nvSpPr>
        <p:spPr>
          <a:xfrm>
            <a:off x="864000" y="561458"/>
            <a:ext cx="5243495" cy="647662"/>
          </a:xfrm>
        </p:spPr>
        <p:txBody>
          <a:bodyPr/>
          <a:lstStyle/>
          <a:p>
            <a:r>
              <a:rPr lang="en-US" dirty="0"/>
              <a:t>OneDrive for Business</a:t>
            </a:r>
          </a:p>
        </p:txBody>
      </p:sp>
      <p:sp>
        <p:nvSpPr>
          <p:cNvPr id="10" name="Text Placeholder 9">
            <a:extLst>
              <a:ext uri="{FF2B5EF4-FFF2-40B4-BE49-F238E27FC236}">
                <a16:creationId xmlns:a16="http://schemas.microsoft.com/office/drawing/2014/main" id="{F6465E00-993A-254C-A0B2-CB276FCCBE66}"/>
              </a:ext>
            </a:extLst>
          </p:cNvPr>
          <p:cNvSpPr>
            <a:spLocks noGrp="1"/>
          </p:cNvSpPr>
          <p:nvPr>
            <p:ph type="body" sz="half" idx="2"/>
          </p:nvPr>
        </p:nvSpPr>
        <p:spPr>
          <a:xfrm>
            <a:off x="864000" y="2301240"/>
            <a:ext cx="6789701" cy="5985512"/>
          </a:xfrm>
        </p:spPr>
        <p:txBody>
          <a:bodyPr/>
          <a:lstStyle/>
          <a:p>
            <a:r>
              <a:rPr lang="en-US" sz="2400" dirty="0">
                <a:latin typeface="Arial"/>
                <a:cs typeface="Arial"/>
              </a:rPr>
              <a:t>OneDrive for Business enables users to securely share information and control levels of security via direct access or links for editing or viewing files.</a:t>
            </a:r>
          </a:p>
          <a:p>
            <a:endParaRPr lang="en-US" sz="2400" dirty="0">
              <a:latin typeface="Arial"/>
              <a:cs typeface="Arial"/>
            </a:endParaRPr>
          </a:p>
          <a:p>
            <a:r>
              <a:rPr lang="en-US" sz="2400" dirty="0">
                <a:latin typeface="Arial"/>
                <a:cs typeface="Arial"/>
              </a:rPr>
              <a:t>The benefits of using OneDrive for Business are:</a:t>
            </a:r>
          </a:p>
          <a:p>
            <a:pPr marL="342900" indent="-342900">
              <a:buFont typeface="Arial" panose="020B0604020202020204" pitchFamily="34" charset="0"/>
              <a:buChar char="•"/>
            </a:pPr>
            <a:r>
              <a:rPr lang="en-US" sz="2400" dirty="0">
                <a:latin typeface="Arial"/>
                <a:cs typeface="Arial"/>
              </a:rPr>
              <a:t>Automatically back up your files </a:t>
            </a:r>
          </a:p>
          <a:p>
            <a:pPr marL="342900" indent="-342900">
              <a:buFont typeface="Arial" panose="020B0604020202020204" pitchFamily="34" charset="0"/>
              <a:buChar char="•"/>
            </a:pPr>
            <a:r>
              <a:rPr lang="en-US" sz="2400" dirty="0">
                <a:latin typeface="Arial"/>
                <a:cs typeface="Arial"/>
              </a:rPr>
              <a:t>View files from any device</a:t>
            </a:r>
          </a:p>
          <a:p>
            <a:pPr marL="342900" indent="-342900">
              <a:buFont typeface="Arial" panose="020B0604020202020204" pitchFamily="34" charset="0"/>
              <a:buChar char="•"/>
            </a:pPr>
            <a:r>
              <a:rPr lang="en-US" sz="2400" dirty="0">
                <a:latin typeface="Arial"/>
                <a:cs typeface="Arial"/>
              </a:rPr>
              <a:t>Share securely and effortlessly</a:t>
            </a:r>
          </a:p>
          <a:p>
            <a:pPr marL="342900" indent="-342900">
              <a:buFont typeface="Arial" panose="020B0604020202020204" pitchFamily="34" charset="0"/>
              <a:buChar char="•"/>
            </a:pPr>
            <a:r>
              <a:rPr lang="en-US" sz="2400" dirty="0">
                <a:latin typeface="Arial"/>
                <a:cs typeface="Arial"/>
              </a:rPr>
              <a:t>Simplified organization and discovery</a:t>
            </a:r>
            <a:endParaRPr lang="en-US" sz="2400" dirty="0">
              <a:latin typeface="Calibri"/>
              <a:cs typeface="Calibri"/>
            </a:endParaRPr>
          </a:p>
        </p:txBody>
      </p:sp>
      <p:sp>
        <p:nvSpPr>
          <p:cNvPr id="5" name="Date Placeholder 4">
            <a:extLst>
              <a:ext uri="{FF2B5EF4-FFF2-40B4-BE49-F238E27FC236}">
                <a16:creationId xmlns:a16="http://schemas.microsoft.com/office/drawing/2014/main" id="{BFB72C84-A2F7-8442-AF37-E19BBC8B8011}"/>
              </a:ext>
            </a:extLst>
          </p:cNvPr>
          <p:cNvSpPr>
            <a:spLocks noGrp="1"/>
          </p:cNvSpPr>
          <p:nvPr>
            <p:ph type="dt" sz="half" idx="10"/>
          </p:nvPr>
        </p:nvSpPr>
        <p:spPr/>
        <p:txBody>
          <a:bodyPr/>
          <a:lstStyle/>
          <a:p>
            <a:r>
              <a:rPr lang="en-IE" dirty="0"/>
              <a:t>05.09.23</a:t>
            </a:r>
            <a:endParaRPr lang="en-US" dirty="0"/>
          </a:p>
        </p:txBody>
      </p:sp>
      <p:pic>
        <p:nvPicPr>
          <p:cNvPr id="4" name="Picture 3" descr="A qr code with black squares&#10;&#10;Description automatically generated">
            <a:extLst>
              <a:ext uri="{FF2B5EF4-FFF2-40B4-BE49-F238E27FC236}">
                <a16:creationId xmlns:a16="http://schemas.microsoft.com/office/drawing/2014/main" id="{5A053901-35EB-3307-FC9B-737A265AF38F}"/>
              </a:ext>
            </a:extLst>
          </p:cNvPr>
          <p:cNvPicPr>
            <a:picLocks noChangeAspect="1"/>
          </p:cNvPicPr>
          <p:nvPr/>
        </p:nvPicPr>
        <p:blipFill>
          <a:blip r:embed="rId4"/>
          <a:stretch>
            <a:fillRect/>
          </a:stretch>
        </p:blipFill>
        <p:spPr>
          <a:xfrm>
            <a:off x="13186836" y="5467832"/>
            <a:ext cx="2857143" cy="2857143"/>
          </a:xfrm>
          <a:prstGeom prst="rect">
            <a:avLst/>
          </a:prstGeom>
        </p:spPr>
      </p:pic>
    </p:spTree>
    <p:extLst>
      <p:ext uri="{BB962C8B-B14F-4D97-AF65-F5344CB8AC3E}">
        <p14:creationId xmlns:p14="http://schemas.microsoft.com/office/powerpoint/2010/main" val="32033818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6C1963F-6058-2B4E-BD4C-A595F6C465F1}"/>
              </a:ext>
            </a:extLst>
          </p:cNvPr>
          <p:cNvSpPr>
            <a:spLocks noGrp="1"/>
          </p:cNvSpPr>
          <p:nvPr>
            <p:ph type="title"/>
          </p:nvPr>
        </p:nvSpPr>
        <p:spPr>
          <a:xfrm>
            <a:off x="864000" y="1275749"/>
            <a:ext cx="14022170" cy="1042950"/>
          </a:xfrm>
        </p:spPr>
        <p:txBody>
          <a:bodyPr/>
          <a:lstStyle/>
          <a:p>
            <a:r>
              <a:rPr lang="en-US" dirty="0"/>
              <a:t>SharePoint</a:t>
            </a:r>
          </a:p>
        </p:txBody>
      </p:sp>
      <p:sp>
        <p:nvSpPr>
          <p:cNvPr id="10" name="Date Placeholder 9">
            <a:extLst>
              <a:ext uri="{FF2B5EF4-FFF2-40B4-BE49-F238E27FC236}">
                <a16:creationId xmlns:a16="http://schemas.microsoft.com/office/drawing/2014/main" id="{75782E02-06EC-9E43-8806-D1E675A84853}"/>
              </a:ext>
            </a:extLst>
          </p:cNvPr>
          <p:cNvSpPr>
            <a:spLocks noGrp="1"/>
          </p:cNvSpPr>
          <p:nvPr>
            <p:ph type="dt" sz="half" idx="10"/>
          </p:nvPr>
        </p:nvSpPr>
        <p:spPr/>
        <p:txBody>
          <a:bodyPr/>
          <a:lstStyle/>
          <a:p>
            <a:r>
              <a:rPr lang="en-US"/>
              <a:t>05.09.23</a:t>
            </a:r>
            <a:endParaRPr lang="en-US" dirty="0"/>
          </a:p>
        </p:txBody>
      </p:sp>
      <p:pic>
        <p:nvPicPr>
          <p:cNvPr id="12" name="Picture Placeholder 11">
            <a:extLst>
              <a:ext uri="{FF2B5EF4-FFF2-40B4-BE49-F238E27FC236}">
                <a16:creationId xmlns:a16="http://schemas.microsoft.com/office/drawing/2014/main" id="{91956727-2B58-4E46-A14D-7B5F78BAE7BF}"/>
              </a:ext>
            </a:extLst>
          </p:cNvPr>
          <p:cNvPicPr>
            <a:picLocks noGrp="1" noChangeAspect="1"/>
          </p:cNvPicPr>
          <p:nvPr>
            <p:ph type="pic" sz="quarter" idx="14"/>
          </p:nvPr>
        </p:nvPicPr>
        <p:blipFill>
          <a:blip r:embed="rId2"/>
          <a:srcRect l="14140" r="14140"/>
          <a:stretch/>
        </p:blipFill>
        <p:spPr>
          <a:xfrm>
            <a:off x="9525000" y="1158240"/>
            <a:ext cx="5955000" cy="7299960"/>
          </a:xfrm>
        </p:spPr>
      </p:pic>
      <p:sp>
        <p:nvSpPr>
          <p:cNvPr id="5" name="TextBox 4">
            <a:extLst>
              <a:ext uri="{FF2B5EF4-FFF2-40B4-BE49-F238E27FC236}">
                <a16:creationId xmlns:a16="http://schemas.microsoft.com/office/drawing/2014/main" id="{7B9EAB3A-0BC0-CAC7-AF17-C96C4730ED57}"/>
              </a:ext>
            </a:extLst>
          </p:cNvPr>
          <p:cNvSpPr txBox="1"/>
          <p:nvPr/>
        </p:nvSpPr>
        <p:spPr>
          <a:xfrm>
            <a:off x="874560" y="2567384"/>
            <a:ext cx="8371440" cy="5785558"/>
          </a:xfrm>
          <a:prstGeom prst="rect">
            <a:avLst/>
          </a:prstGeom>
          <a:noFill/>
        </p:spPr>
        <p:txBody>
          <a:bodyPr wrap="square" rtlCol="0">
            <a:spAutoFit/>
          </a:bodyPr>
          <a:lstStyle/>
          <a:p>
            <a:r>
              <a:rPr lang="en-US" sz="2300" b="1" dirty="0">
                <a:solidFill>
                  <a:srgbClr val="005336"/>
                </a:solidFill>
                <a:latin typeface="Helvetica" pitchFamily="2" charset="0"/>
              </a:rPr>
              <a:t>Most departments will have their own SharePoint site that houses departmental documents. The departmental coordinator will give you permission to the site and send you the link. To request a new SharePoint site, log a call with the ITD Service Desk.</a:t>
            </a:r>
          </a:p>
          <a:p>
            <a:endParaRPr lang="en-US" sz="2300" b="1" dirty="0">
              <a:solidFill>
                <a:srgbClr val="005336"/>
              </a:solidFill>
              <a:latin typeface="Helvetica" pitchFamily="2" charset="0"/>
            </a:endParaRPr>
          </a:p>
          <a:p>
            <a:pPr marL="285750" indent="-285750">
              <a:buFont typeface="Arial"/>
              <a:buChar char="•"/>
            </a:pPr>
            <a:r>
              <a:rPr lang="en-US" sz="2300" b="1" dirty="0">
                <a:solidFill>
                  <a:srgbClr val="005336"/>
                </a:solidFill>
                <a:latin typeface="Helvetica" pitchFamily="2" charset="0"/>
              </a:rPr>
              <a:t>To have a new site created, at least one person will have to be nominated as the Site Administrator. </a:t>
            </a:r>
          </a:p>
          <a:p>
            <a:pPr marL="285750" indent="-285750">
              <a:buFont typeface="Arial"/>
              <a:buChar char="•"/>
            </a:pPr>
            <a:r>
              <a:rPr lang="en-US" sz="2300" b="1" dirty="0">
                <a:solidFill>
                  <a:srgbClr val="005336"/>
                </a:solidFill>
                <a:latin typeface="Helvetica" pitchFamily="2" charset="0"/>
              </a:rPr>
              <a:t>To be a Site Administrator, the nominated person must complete the SharePoint Site Owner training course. These courses are run regularly by the HR Division. </a:t>
            </a:r>
          </a:p>
          <a:p>
            <a:pPr marL="285750" indent="-285750">
              <a:buFont typeface="Arial"/>
              <a:buChar char="•"/>
            </a:pPr>
            <a:r>
              <a:rPr lang="en-US" sz="2300" b="1" dirty="0">
                <a:solidFill>
                  <a:srgbClr val="005336"/>
                </a:solidFill>
                <a:latin typeface="Helvetica" pitchFamily="2" charset="0"/>
              </a:rPr>
              <a:t>Please contact HR if you wish to complete this training. </a:t>
            </a:r>
          </a:p>
          <a:p>
            <a:endParaRPr lang="en-US" sz="2300" b="1" dirty="0">
              <a:solidFill>
                <a:srgbClr val="005336"/>
              </a:solidFill>
              <a:latin typeface="Helvetica" pitchFamily="2" charset="0"/>
            </a:endParaRPr>
          </a:p>
          <a:p>
            <a:r>
              <a:rPr lang="en-US" sz="2300" b="1" dirty="0">
                <a:solidFill>
                  <a:srgbClr val="005336"/>
                </a:solidFill>
                <a:latin typeface="Helvetica" pitchFamily="2" charset="0"/>
              </a:rPr>
              <a:t>SharePoint Site Directory: https://ulcampus.sharepoint.com/</a:t>
            </a:r>
          </a:p>
          <a:p>
            <a:endParaRPr lang="en-IE" dirty="0"/>
          </a:p>
        </p:txBody>
      </p:sp>
      <p:pic>
        <p:nvPicPr>
          <p:cNvPr id="2" name="Picture 1" descr="A qr code on a white background&#10;&#10;Description automatically generated">
            <a:extLst>
              <a:ext uri="{FF2B5EF4-FFF2-40B4-BE49-F238E27FC236}">
                <a16:creationId xmlns:a16="http://schemas.microsoft.com/office/drawing/2014/main" id="{2DF6808F-84A5-AAC5-3464-D7970B159305}"/>
              </a:ext>
            </a:extLst>
          </p:cNvPr>
          <p:cNvPicPr>
            <a:picLocks noChangeAspect="1"/>
          </p:cNvPicPr>
          <p:nvPr/>
        </p:nvPicPr>
        <p:blipFill>
          <a:blip r:embed="rId3"/>
          <a:stretch>
            <a:fillRect/>
          </a:stretch>
        </p:blipFill>
        <p:spPr>
          <a:xfrm>
            <a:off x="5849011" y="6992611"/>
            <a:ext cx="2744444" cy="2743200"/>
          </a:xfrm>
          <a:prstGeom prst="rect">
            <a:avLst/>
          </a:prstGeom>
        </p:spPr>
      </p:pic>
    </p:spTree>
    <p:extLst>
      <p:ext uri="{BB962C8B-B14F-4D97-AF65-F5344CB8AC3E}">
        <p14:creationId xmlns:p14="http://schemas.microsoft.com/office/powerpoint/2010/main" val="18655520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2E84CFF4-365C-8D4D-8F6D-44F6B26FF692}"/>
              </a:ext>
            </a:extLst>
          </p:cNvPr>
          <p:cNvPicPr>
            <a:picLocks noGrp="1" noChangeAspect="1"/>
          </p:cNvPicPr>
          <p:nvPr>
            <p:ph type="pic" idx="1"/>
          </p:nvPr>
        </p:nvPicPr>
        <p:blipFill>
          <a:blip r:embed="rId2"/>
          <a:srcRect t="10640" b="10640"/>
          <a:stretch/>
        </p:blipFill>
        <p:spPr/>
      </p:pic>
      <p:pic>
        <p:nvPicPr>
          <p:cNvPr id="11" name="Picture 10">
            <a:extLst>
              <a:ext uri="{FF2B5EF4-FFF2-40B4-BE49-F238E27FC236}">
                <a16:creationId xmlns:a16="http://schemas.microsoft.com/office/drawing/2014/main" id="{5EE4AB25-79B8-8E42-93E5-2D3EC3029DB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9187" t="2468"/>
          <a:stretch/>
        </p:blipFill>
        <p:spPr>
          <a:xfrm>
            <a:off x="-1" y="-2300"/>
            <a:ext cx="8128795" cy="8534300"/>
          </a:xfrm>
          <a:prstGeom prst="rect">
            <a:avLst/>
          </a:prstGeom>
        </p:spPr>
      </p:pic>
      <p:sp>
        <p:nvSpPr>
          <p:cNvPr id="9" name="Title 8">
            <a:extLst>
              <a:ext uri="{FF2B5EF4-FFF2-40B4-BE49-F238E27FC236}">
                <a16:creationId xmlns:a16="http://schemas.microsoft.com/office/drawing/2014/main" id="{B7048760-3755-9B41-990E-06FB4E979D51}"/>
              </a:ext>
            </a:extLst>
          </p:cNvPr>
          <p:cNvSpPr>
            <a:spLocks noGrp="1"/>
          </p:cNvSpPr>
          <p:nvPr>
            <p:ph type="title"/>
          </p:nvPr>
        </p:nvSpPr>
        <p:spPr>
          <a:xfrm>
            <a:off x="864000" y="1224000"/>
            <a:ext cx="5243495" cy="589560"/>
          </a:xfrm>
        </p:spPr>
        <p:txBody>
          <a:bodyPr/>
          <a:lstStyle/>
          <a:p>
            <a:r>
              <a:rPr lang="en-US" dirty="0"/>
              <a:t>Office 365</a:t>
            </a:r>
          </a:p>
        </p:txBody>
      </p:sp>
      <p:sp>
        <p:nvSpPr>
          <p:cNvPr id="10" name="Text Placeholder 9">
            <a:extLst>
              <a:ext uri="{FF2B5EF4-FFF2-40B4-BE49-F238E27FC236}">
                <a16:creationId xmlns:a16="http://schemas.microsoft.com/office/drawing/2014/main" id="{685F52CC-4D49-4C4F-AC5C-3D06C3188597}"/>
              </a:ext>
            </a:extLst>
          </p:cNvPr>
          <p:cNvSpPr>
            <a:spLocks noGrp="1"/>
          </p:cNvSpPr>
          <p:nvPr>
            <p:ph type="body" sz="half" idx="2"/>
          </p:nvPr>
        </p:nvSpPr>
        <p:spPr>
          <a:xfrm>
            <a:off x="864000" y="2072641"/>
            <a:ext cx="6634080" cy="3718560"/>
          </a:xfrm>
        </p:spPr>
        <p:txBody>
          <a:bodyPr vert="horz" lIns="91440" tIns="45720" rIns="91440" bIns="45720" rtlCol="0" anchor="t">
            <a:noAutofit/>
          </a:bodyPr>
          <a:lstStyle/>
          <a:p>
            <a:r>
              <a:rPr lang="en-IE" sz="2500" b="1" dirty="0">
                <a:cs typeface="Segoe UI"/>
              </a:rPr>
              <a:t>Office is available for download through the Office 365 portal </a:t>
            </a:r>
            <a:r>
              <a:rPr lang="en-IE" sz="2500" b="1" dirty="0">
                <a:solidFill>
                  <a:srgbClr val="0563C1"/>
                </a:solidFill>
                <a:cs typeface="Segoe UI"/>
                <a:hlinkClick r:id="rId4"/>
              </a:rPr>
              <a:t>portal.office.com</a:t>
            </a:r>
            <a:r>
              <a:rPr lang="en-IE" sz="2500" b="1" dirty="0">
                <a:cs typeface="Segoe UI"/>
              </a:rPr>
              <a:t>  </a:t>
            </a:r>
            <a:r>
              <a:rPr lang="en-US" sz="2500" dirty="0">
                <a:cs typeface="Segoe UI"/>
              </a:rPr>
              <a:t>​</a:t>
            </a:r>
            <a:endParaRPr lang="en-US" sz="2500" dirty="0">
              <a:cs typeface="Calibri"/>
            </a:endParaRPr>
          </a:p>
          <a:p>
            <a:r>
              <a:rPr lang="en-IE" sz="2500" b="1" dirty="0">
                <a:latin typeface="Helvetica"/>
                <a:cs typeface="Segoe UI"/>
              </a:rPr>
              <a:t>You can download and install up to 5 copies of Office. To install additional site-licensed software please </a:t>
            </a:r>
            <a:r>
              <a:rPr lang="en-IE" dirty="0">
                <a:latin typeface="Helvetica"/>
                <a:cs typeface="Segoe UI"/>
              </a:rPr>
              <a:t>click </a:t>
            </a:r>
            <a:r>
              <a:rPr lang="en-IE" dirty="0">
                <a:latin typeface="Helvetica"/>
                <a:cs typeface="Segoe UI"/>
                <a:hlinkClick r:id="rId5">
                  <a:extLst>
                    <a:ext uri="{A12FA001-AC4F-418D-AE19-62706E023703}">
                      <ahyp:hlinkClr xmlns:ahyp="http://schemas.microsoft.com/office/drawing/2018/hyperlinkcolor" val="tx"/>
                    </a:ext>
                  </a:extLst>
                </a:hlinkClick>
              </a:rPr>
              <a:t>here</a:t>
            </a:r>
            <a:r>
              <a:rPr lang="en-IE" dirty="0">
                <a:latin typeface="Helvetica"/>
                <a:cs typeface="Segoe UI"/>
              </a:rPr>
              <a:t> or scan the QR code below.</a:t>
            </a:r>
            <a:endParaRPr lang="en-US" dirty="0">
              <a:latin typeface="Helvetica"/>
            </a:endParaRPr>
          </a:p>
        </p:txBody>
      </p:sp>
      <p:sp>
        <p:nvSpPr>
          <p:cNvPr id="5" name="Date Placeholder 4">
            <a:extLst>
              <a:ext uri="{FF2B5EF4-FFF2-40B4-BE49-F238E27FC236}">
                <a16:creationId xmlns:a16="http://schemas.microsoft.com/office/drawing/2014/main" id="{94124185-C93A-3D41-BBE7-48C0DE651F41}"/>
              </a:ext>
            </a:extLst>
          </p:cNvPr>
          <p:cNvSpPr>
            <a:spLocks noGrp="1"/>
          </p:cNvSpPr>
          <p:nvPr>
            <p:ph type="dt" sz="half" idx="10"/>
          </p:nvPr>
        </p:nvSpPr>
        <p:spPr/>
        <p:txBody>
          <a:bodyPr/>
          <a:lstStyle/>
          <a:p>
            <a:r>
              <a:rPr lang="en-IE"/>
              <a:t>05.09.23</a:t>
            </a:r>
            <a:endParaRPr lang="en-US" dirty="0"/>
          </a:p>
        </p:txBody>
      </p:sp>
      <p:pic>
        <p:nvPicPr>
          <p:cNvPr id="2" name="Picture 1" descr="A qr code on a white background&#10;&#10;Description automatically generated">
            <a:extLst>
              <a:ext uri="{FF2B5EF4-FFF2-40B4-BE49-F238E27FC236}">
                <a16:creationId xmlns:a16="http://schemas.microsoft.com/office/drawing/2014/main" id="{55A8CB66-E7B6-A934-57A9-E1D8A1418637}"/>
              </a:ext>
            </a:extLst>
          </p:cNvPr>
          <p:cNvPicPr>
            <a:picLocks noChangeAspect="1"/>
          </p:cNvPicPr>
          <p:nvPr/>
        </p:nvPicPr>
        <p:blipFill>
          <a:blip r:embed="rId6"/>
          <a:stretch>
            <a:fillRect/>
          </a:stretch>
        </p:blipFill>
        <p:spPr>
          <a:xfrm>
            <a:off x="3018828" y="5795441"/>
            <a:ext cx="2328558" cy="2327966"/>
          </a:xfrm>
          <a:prstGeom prst="rect">
            <a:avLst/>
          </a:prstGeom>
        </p:spPr>
      </p:pic>
    </p:spTree>
    <p:extLst>
      <p:ext uri="{BB962C8B-B14F-4D97-AF65-F5344CB8AC3E}">
        <p14:creationId xmlns:p14="http://schemas.microsoft.com/office/powerpoint/2010/main" val="40807234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6C1963F-6058-2B4E-BD4C-A595F6C465F1}"/>
              </a:ext>
            </a:extLst>
          </p:cNvPr>
          <p:cNvSpPr>
            <a:spLocks noGrp="1"/>
          </p:cNvSpPr>
          <p:nvPr>
            <p:ph type="title"/>
          </p:nvPr>
        </p:nvSpPr>
        <p:spPr/>
        <p:txBody>
          <a:bodyPr/>
          <a:lstStyle/>
          <a:p>
            <a:r>
              <a:rPr lang="en-US" dirty="0"/>
              <a:t>Connecting to campus WIFI (</a:t>
            </a:r>
            <a:r>
              <a:rPr lang="en-US" dirty="0" err="1"/>
              <a:t>Eduroam</a:t>
            </a:r>
            <a:r>
              <a:rPr lang="en-US" dirty="0"/>
              <a:t>)</a:t>
            </a:r>
          </a:p>
        </p:txBody>
      </p:sp>
      <p:sp>
        <p:nvSpPr>
          <p:cNvPr id="7" name="Content Placeholder 6">
            <a:extLst>
              <a:ext uri="{FF2B5EF4-FFF2-40B4-BE49-F238E27FC236}">
                <a16:creationId xmlns:a16="http://schemas.microsoft.com/office/drawing/2014/main" id="{5E2AFB18-A92E-214B-AE61-189831C372DD}"/>
              </a:ext>
            </a:extLst>
          </p:cNvPr>
          <p:cNvSpPr>
            <a:spLocks noGrp="1"/>
          </p:cNvSpPr>
          <p:nvPr>
            <p:ph sz="half" idx="1"/>
          </p:nvPr>
        </p:nvSpPr>
        <p:spPr/>
        <p:txBody>
          <a:bodyPr/>
          <a:lstStyle/>
          <a:p>
            <a:pPr marL="457200" indent="-457200">
              <a:buFont typeface="Arial" panose="020B0604020202020204" pitchFamily="34" charset="0"/>
              <a:buAutoNum type="arabicPeriod"/>
            </a:pPr>
            <a:r>
              <a:rPr lang="en-IE" dirty="0"/>
              <a:t>Go to your </a:t>
            </a:r>
            <a:r>
              <a:rPr lang="en-IE" dirty="0" err="1"/>
              <a:t>WiFi</a:t>
            </a:r>
            <a:r>
              <a:rPr lang="en-IE" dirty="0"/>
              <a:t> settings and select </a:t>
            </a:r>
            <a:r>
              <a:rPr lang="en-IE" dirty="0" err="1"/>
              <a:t>Eduroam</a:t>
            </a:r>
            <a:endParaRPr lang="en-IE" dirty="0"/>
          </a:p>
          <a:p>
            <a:pPr marL="457200" indent="-457200">
              <a:buFont typeface="Arial" panose="020B0604020202020204" pitchFamily="34" charset="0"/>
              <a:buAutoNum type="arabicPeriod"/>
            </a:pPr>
            <a:r>
              <a:rPr lang="en-IE" dirty="0"/>
              <a:t>Login with your UL staff credentials</a:t>
            </a:r>
          </a:p>
          <a:p>
            <a:r>
              <a:rPr lang="en-IE" dirty="0"/>
              <a:t>e.g., firstname.lastname</a:t>
            </a:r>
            <a:r>
              <a:rPr lang="en-IE" dirty="0">
                <a:hlinkClick r:id="rId2">
                  <a:extLst>
                    <a:ext uri="{A12FA001-AC4F-418D-AE19-62706E023703}">
                      <ahyp:hlinkClr xmlns:ahyp="http://schemas.microsoft.com/office/drawing/2018/hyperlinkcolor" val="tx"/>
                    </a:ext>
                  </a:extLst>
                </a:hlinkClick>
              </a:rPr>
              <a:t>@ul.ie</a:t>
            </a:r>
            <a:r>
              <a:rPr lang="en-IE" dirty="0">
                <a:solidFill>
                  <a:schemeClr val="bg1"/>
                </a:solidFill>
                <a:latin typeface="Inter" panose="020B0604020202020204" charset="0"/>
                <a:ea typeface="Inter" panose="020B0604020202020204" charset="0"/>
                <a:hlinkClick r:id="rId2">
                  <a:extLst>
                    <a:ext uri="{A12FA001-AC4F-418D-AE19-62706E023703}">
                      <ahyp:hlinkClr xmlns:ahyp="http://schemas.microsoft.com/office/drawing/2018/hyperlinkcolor" val="tx"/>
                    </a:ext>
                  </a:extLst>
                </a:hlinkClick>
              </a:rPr>
              <a:t>ul.ie</a:t>
            </a:r>
            <a:r>
              <a:rPr lang="en-IE" dirty="0">
                <a:solidFill>
                  <a:schemeClr val="bg1"/>
                </a:solidFill>
                <a:latin typeface="Inter" panose="020B0604020202020204" charset="0"/>
                <a:ea typeface="Inter" panose="020B0604020202020204" charset="0"/>
              </a:rPr>
              <a:t> + password</a:t>
            </a:r>
          </a:p>
          <a:p>
            <a:pPr marL="457200" indent="-457200">
              <a:buAutoNum type="arabicPeriod"/>
            </a:pPr>
            <a:endParaRPr lang="en-IE" dirty="0"/>
          </a:p>
          <a:p>
            <a:endParaRPr lang="en-US" dirty="0"/>
          </a:p>
        </p:txBody>
      </p:sp>
      <p:sp>
        <p:nvSpPr>
          <p:cNvPr id="10" name="Date Placeholder 9">
            <a:extLst>
              <a:ext uri="{FF2B5EF4-FFF2-40B4-BE49-F238E27FC236}">
                <a16:creationId xmlns:a16="http://schemas.microsoft.com/office/drawing/2014/main" id="{75782E02-06EC-9E43-8806-D1E675A84853}"/>
              </a:ext>
            </a:extLst>
          </p:cNvPr>
          <p:cNvSpPr>
            <a:spLocks noGrp="1"/>
          </p:cNvSpPr>
          <p:nvPr>
            <p:ph type="dt" sz="half" idx="10"/>
          </p:nvPr>
        </p:nvSpPr>
        <p:spPr/>
        <p:txBody>
          <a:bodyPr/>
          <a:lstStyle/>
          <a:p>
            <a:r>
              <a:rPr lang="en-US" dirty="0"/>
              <a:t>05.09.23</a:t>
            </a:r>
          </a:p>
        </p:txBody>
      </p:sp>
      <p:pic>
        <p:nvPicPr>
          <p:cNvPr id="12" name="Picture Placeholder 11">
            <a:extLst>
              <a:ext uri="{FF2B5EF4-FFF2-40B4-BE49-F238E27FC236}">
                <a16:creationId xmlns:a16="http://schemas.microsoft.com/office/drawing/2014/main" id="{91956727-2B58-4E46-A14D-7B5F78BAE7BF}"/>
              </a:ext>
            </a:extLst>
          </p:cNvPr>
          <p:cNvPicPr>
            <a:picLocks noGrp="1" noChangeAspect="1"/>
          </p:cNvPicPr>
          <p:nvPr>
            <p:ph type="pic" sz="quarter" idx="14"/>
          </p:nvPr>
        </p:nvPicPr>
        <p:blipFill>
          <a:blip r:embed="rId3"/>
          <a:srcRect l="534" r="534"/>
          <a:stretch/>
        </p:blipFill>
        <p:spPr/>
      </p:pic>
      <p:sp>
        <p:nvSpPr>
          <p:cNvPr id="5" name="TextBox 4">
            <a:extLst>
              <a:ext uri="{FF2B5EF4-FFF2-40B4-BE49-F238E27FC236}">
                <a16:creationId xmlns:a16="http://schemas.microsoft.com/office/drawing/2014/main" id="{7B9EAB3A-0BC0-CAC7-AF17-C96C4730ED57}"/>
              </a:ext>
            </a:extLst>
          </p:cNvPr>
          <p:cNvSpPr txBox="1"/>
          <p:nvPr/>
        </p:nvSpPr>
        <p:spPr>
          <a:xfrm>
            <a:off x="864000" y="4368755"/>
            <a:ext cx="6480000" cy="3307957"/>
          </a:xfrm>
          <a:prstGeom prst="rect">
            <a:avLst/>
          </a:prstGeom>
          <a:noFill/>
        </p:spPr>
        <p:txBody>
          <a:bodyPr wrap="square" rtlCol="0">
            <a:spAutoFit/>
          </a:bodyPr>
          <a:lstStyle/>
          <a:p>
            <a:r>
              <a:rPr lang="en-IE" sz="2300" b="1" dirty="0">
                <a:solidFill>
                  <a:srgbClr val="005336"/>
                </a:solidFill>
                <a:latin typeface="Helvetica" pitchFamily="2" charset="0"/>
              </a:rPr>
              <a:t>What is </a:t>
            </a:r>
            <a:r>
              <a:rPr lang="en-IE" sz="2300" b="1" dirty="0" err="1">
                <a:solidFill>
                  <a:srgbClr val="005336"/>
                </a:solidFill>
                <a:latin typeface="Helvetica" pitchFamily="2" charset="0"/>
              </a:rPr>
              <a:t>Eduroam</a:t>
            </a:r>
            <a:r>
              <a:rPr lang="en-IE" sz="2300" b="1" dirty="0">
                <a:solidFill>
                  <a:srgbClr val="005336"/>
                </a:solidFill>
                <a:latin typeface="Helvetica" pitchFamily="2" charset="0"/>
              </a:rPr>
              <a:t>?</a:t>
            </a:r>
          </a:p>
          <a:p>
            <a:r>
              <a:rPr lang="en-IE" sz="2300" b="1" dirty="0" err="1">
                <a:solidFill>
                  <a:srgbClr val="005336"/>
                </a:solidFill>
                <a:latin typeface="Helvetica" pitchFamily="2" charset="0"/>
              </a:rPr>
              <a:t>Eduroam</a:t>
            </a:r>
            <a:r>
              <a:rPr lang="en-IE" sz="2300" b="1" dirty="0">
                <a:solidFill>
                  <a:srgbClr val="005336"/>
                </a:solidFill>
                <a:latin typeface="Helvetica" pitchFamily="2" charset="0"/>
              </a:rPr>
              <a:t> is a secure </a:t>
            </a:r>
            <a:r>
              <a:rPr lang="en-IE" sz="2300" b="1" dirty="0" err="1">
                <a:solidFill>
                  <a:srgbClr val="005336"/>
                </a:solidFill>
                <a:latin typeface="Helvetica" pitchFamily="2" charset="0"/>
              </a:rPr>
              <a:t>WiFi</a:t>
            </a:r>
            <a:r>
              <a:rPr lang="en-IE" sz="2300" b="1" dirty="0">
                <a:solidFill>
                  <a:srgbClr val="005336"/>
                </a:solidFill>
                <a:latin typeface="Helvetica" pitchFamily="2" charset="0"/>
              </a:rPr>
              <a:t> service available to all staff and students in UL. </a:t>
            </a:r>
            <a:r>
              <a:rPr lang="en-IE" sz="2300" b="1" dirty="0" err="1">
                <a:solidFill>
                  <a:srgbClr val="005336"/>
                </a:solidFill>
                <a:latin typeface="Helvetica" pitchFamily="2" charset="0"/>
              </a:rPr>
              <a:t>Eduroam</a:t>
            </a:r>
            <a:r>
              <a:rPr lang="en-IE" sz="2300" b="1" dirty="0">
                <a:solidFill>
                  <a:srgbClr val="005336"/>
                </a:solidFill>
                <a:latin typeface="Helvetica" pitchFamily="2" charset="0"/>
              </a:rPr>
              <a:t> is also used by many other educational institutions so if you are studying or working abroad you can connect to the </a:t>
            </a:r>
            <a:r>
              <a:rPr lang="en-IE" sz="2300" b="1" dirty="0" err="1">
                <a:solidFill>
                  <a:srgbClr val="005336"/>
                </a:solidFill>
                <a:latin typeface="Helvetica" pitchFamily="2" charset="0"/>
              </a:rPr>
              <a:t>Eduroam</a:t>
            </a:r>
            <a:r>
              <a:rPr lang="en-IE" sz="2300" b="1" dirty="0">
                <a:solidFill>
                  <a:srgbClr val="005336"/>
                </a:solidFill>
                <a:latin typeface="Helvetica" pitchFamily="2" charset="0"/>
              </a:rPr>
              <a:t> network using your UL credentials (i.e., your username and password). </a:t>
            </a:r>
          </a:p>
          <a:p>
            <a:endParaRPr lang="en-IE" dirty="0"/>
          </a:p>
        </p:txBody>
      </p:sp>
      <p:pic>
        <p:nvPicPr>
          <p:cNvPr id="14" name="Content Placeholder 13" descr="A qr code with black dots&#10;&#10;Description automatically generated">
            <a:extLst>
              <a:ext uri="{FF2B5EF4-FFF2-40B4-BE49-F238E27FC236}">
                <a16:creationId xmlns:a16="http://schemas.microsoft.com/office/drawing/2014/main" id="{737F64A4-B1EF-8740-9C06-F1D2D0F2FF72}"/>
              </a:ext>
            </a:extLst>
          </p:cNvPr>
          <p:cNvPicPr>
            <a:picLocks noGrp="1" noChangeAspect="1"/>
          </p:cNvPicPr>
          <p:nvPr>
            <p:ph sz="half" idx="13"/>
          </p:nvPr>
        </p:nvPicPr>
        <p:blipFill>
          <a:blip r:embed="rId4"/>
          <a:stretch>
            <a:fillRect/>
          </a:stretch>
        </p:blipFill>
        <p:spPr>
          <a:xfrm>
            <a:off x="5059562" y="7227003"/>
            <a:ext cx="2267518" cy="2267518"/>
          </a:xfrm>
        </p:spPr>
      </p:pic>
      <p:sp>
        <p:nvSpPr>
          <p:cNvPr id="15" name="TextBox 14">
            <a:extLst>
              <a:ext uri="{FF2B5EF4-FFF2-40B4-BE49-F238E27FC236}">
                <a16:creationId xmlns:a16="http://schemas.microsoft.com/office/drawing/2014/main" id="{E53D6996-4EC9-5A89-9152-26F4F525A4A1}"/>
              </a:ext>
            </a:extLst>
          </p:cNvPr>
          <p:cNvSpPr txBox="1"/>
          <p:nvPr/>
        </p:nvSpPr>
        <p:spPr>
          <a:xfrm>
            <a:off x="864000" y="7676712"/>
            <a:ext cx="4591919" cy="1154162"/>
          </a:xfrm>
          <a:prstGeom prst="rect">
            <a:avLst/>
          </a:prstGeom>
          <a:noFill/>
        </p:spPr>
        <p:txBody>
          <a:bodyPr wrap="square" rtlCol="0">
            <a:spAutoFit/>
          </a:bodyPr>
          <a:lstStyle/>
          <a:p>
            <a:r>
              <a:rPr lang="en-IE" sz="2300" b="1" dirty="0">
                <a:solidFill>
                  <a:srgbClr val="005336"/>
                </a:solidFill>
                <a:latin typeface="Helvetica" pitchFamily="2" charset="0"/>
              </a:rPr>
              <a:t>Scan the QR code for more information on connecting to WIFI</a:t>
            </a:r>
          </a:p>
        </p:txBody>
      </p:sp>
    </p:spTree>
    <p:extLst>
      <p:ext uri="{BB962C8B-B14F-4D97-AF65-F5344CB8AC3E}">
        <p14:creationId xmlns:p14="http://schemas.microsoft.com/office/powerpoint/2010/main" val="33568086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FFFE4378-5C71-0B45-A4B4-04B25C034820}"/>
              </a:ext>
            </a:extLst>
          </p:cNvPr>
          <p:cNvPicPr>
            <a:picLocks noGrp="1" noChangeAspect="1"/>
          </p:cNvPicPr>
          <p:nvPr>
            <p:ph type="pic" idx="1"/>
          </p:nvPr>
        </p:nvPicPr>
        <p:blipFill>
          <a:blip r:embed="rId2"/>
          <a:srcRect t="12078" b="12078"/>
          <a:stretch/>
        </p:blipFill>
        <p:spPr/>
      </p:pic>
      <p:pic>
        <p:nvPicPr>
          <p:cNvPr id="11" name="Picture 10">
            <a:extLst>
              <a:ext uri="{FF2B5EF4-FFF2-40B4-BE49-F238E27FC236}">
                <a16:creationId xmlns:a16="http://schemas.microsoft.com/office/drawing/2014/main" id="{FC193C99-CA5D-004F-A7EF-DB7F8CF5500B}"/>
              </a:ext>
            </a:extLst>
          </p:cNvPr>
          <p:cNvPicPr>
            <a:picLocks noChangeAspect="1"/>
          </p:cNvPicPr>
          <p:nvPr/>
        </p:nvPicPr>
        <p:blipFill rotWithShape="1">
          <a:blip r:embed="rId3" cstate="print">
            <a:alphaModFix amt="70000"/>
            <a:extLst>
              <a:ext uri="{28A0092B-C50C-407E-A947-70E740481C1C}">
                <a14:useLocalDpi xmlns:a14="http://schemas.microsoft.com/office/drawing/2010/main"/>
              </a:ext>
            </a:extLst>
          </a:blip>
          <a:srcRect l="39187" t="2468"/>
          <a:stretch/>
        </p:blipFill>
        <p:spPr>
          <a:xfrm>
            <a:off x="0" y="-2300"/>
            <a:ext cx="7653701" cy="8534300"/>
          </a:xfrm>
          <a:prstGeom prst="rect">
            <a:avLst/>
          </a:prstGeom>
        </p:spPr>
      </p:pic>
      <p:sp>
        <p:nvSpPr>
          <p:cNvPr id="9" name="Title 8">
            <a:extLst>
              <a:ext uri="{FF2B5EF4-FFF2-40B4-BE49-F238E27FC236}">
                <a16:creationId xmlns:a16="http://schemas.microsoft.com/office/drawing/2014/main" id="{1A5B8AF2-9B14-594A-B310-C5902BB78DD6}"/>
              </a:ext>
            </a:extLst>
          </p:cNvPr>
          <p:cNvSpPr>
            <a:spLocks noGrp="1"/>
          </p:cNvSpPr>
          <p:nvPr>
            <p:ph type="title"/>
          </p:nvPr>
        </p:nvSpPr>
        <p:spPr>
          <a:xfrm>
            <a:off x="864000" y="561458"/>
            <a:ext cx="5243495" cy="647662"/>
          </a:xfrm>
        </p:spPr>
        <p:txBody>
          <a:bodyPr/>
          <a:lstStyle/>
          <a:p>
            <a:r>
              <a:rPr lang="en-US" dirty="0"/>
              <a:t>Staff Printing</a:t>
            </a:r>
          </a:p>
        </p:txBody>
      </p:sp>
      <p:sp>
        <p:nvSpPr>
          <p:cNvPr id="10" name="Text Placeholder 9">
            <a:extLst>
              <a:ext uri="{FF2B5EF4-FFF2-40B4-BE49-F238E27FC236}">
                <a16:creationId xmlns:a16="http://schemas.microsoft.com/office/drawing/2014/main" id="{F6465E00-993A-254C-A0B2-CB276FCCBE66}"/>
              </a:ext>
            </a:extLst>
          </p:cNvPr>
          <p:cNvSpPr>
            <a:spLocks noGrp="1"/>
          </p:cNvSpPr>
          <p:nvPr>
            <p:ph type="body" sz="half" idx="2"/>
          </p:nvPr>
        </p:nvSpPr>
        <p:spPr>
          <a:xfrm>
            <a:off x="864000" y="1626414"/>
            <a:ext cx="6789701" cy="6660338"/>
          </a:xfrm>
        </p:spPr>
        <p:txBody>
          <a:bodyPr/>
          <a:lstStyle/>
          <a:p>
            <a:r>
              <a:rPr lang="en-US" sz="2400" dirty="0">
                <a:latin typeface="Arial"/>
                <a:cs typeface="Arial"/>
              </a:rPr>
              <a:t>Each department may have a number of network printers available for printing via the staff print queue. Once the print queue is installed on your PC and a document is sent to it, the document can be released/printed at your departmental printer by swiping your staff ID card at the printer in question.</a:t>
            </a:r>
            <a:endParaRPr lang="en-US" sz="2400" dirty="0">
              <a:latin typeface="Calibri"/>
              <a:cs typeface="Calibri"/>
            </a:endParaRPr>
          </a:p>
          <a:p>
            <a:endParaRPr lang="en-US" sz="2400" dirty="0">
              <a:latin typeface="Arial"/>
              <a:cs typeface="Arial"/>
            </a:endParaRPr>
          </a:p>
          <a:p>
            <a:r>
              <a:rPr lang="en-US" sz="2400" dirty="0">
                <a:latin typeface="Arial"/>
                <a:cs typeface="Arial"/>
              </a:rPr>
              <a:t>Help on installing the print queue, setting a default printer and securely printing is available on the ITD website - www.ul.ie/itd/staff-it-services/staff-printing-services</a:t>
            </a:r>
            <a:endParaRPr lang="en-US" sz="2400" dirty="0"/>
          </a:p>
        </p:txBody>
      </p:sp>
      <p:sp>
        <p:nvSpPr>
          <p:cNvPr id="5" name="Date Placeholder 4">
            <a:extLst>
              <a:ext uri="{FF2B5EF4-FFF2-40B4-BE49-F238E27FC236}">
                <a16:creationId xmlns:a16="http://schemas.microsoft.com/office/drawing/2014/main" id="{BFB72C84-A2F7-8442-AF37-E19BBC8B8011}"/>
              </a:ext>
            </a:extLst>
          </p:cNvPr>
          <p:cNvSpPr>
            <a:spLocks noGrp="1"/>
          </p:cNvSpPr>
          <p:nvPr>
            <p:ph type="dt" sz="half" idx="10"/>
          </p:nvPr>
        </p:nvSpPr>
        <p:spPr/>
        <p:txBody>
          <a:bodyPr/>
          <a:lstStyle/>
          <a:p>
            <a:r>
              <a:rPr lang="en-IE" dirty="0"/>
              <a:t>05.09.23</a:t>
            </a:r>
            <a:endParaRPr lang="en-US" dirty="0"/>
          </a:p>
        </p:txBody>
      </p:sp>
      <p:pic>
        <p:nvPicPr>
          <p:cNvPr id="3" name="Picture 2" descr="A qr code with black dots&#10;&#10;Description automatically generated">
            <a:extLst>
              <a:ext uri="{FF2B5EF4-FFF2-40B4-BE49-F238E27FC236}">
                <a16:creationId xmlns:a16="http://schemas.microsoft.com/office/drawing/2014/main" id="{A2A7A0CB-83EB-0EDF-CE6E-FA3967663B92}"/>
              </a:ext>
            </a:extLst>
          </p:cNvPr>
          <p:cNvPicPr>
            <a:picLocks noChangeAspect="1"/>
          </p:cNvPicPr>
          <p:nvPr/>
        </p:nvPicPr>
        <p:blipFill>
          <a:blip r:embed="rId4"/>
          <a:stretch>
            <a:fillRect/>
          </a:stretch>
        </p:blipFill>
        <p:spPr>
          <a:xfrm>
            <a:off x="13148616" y="5425763"/>
            <a:ext cx="2857143" cy="2857143"/>
          </a:xfrm>
          <a:prstGeom prst="rect">
            <a:avLst/>
          </a:prstGeom>
        </p:spPr>
      </p:pic>
    </p:spTree>
    <p:extLst>
      <p:ext uri="{BB962C8B-B14F-4D97-AF65-F5344CB8AC3E}">
        <p14:creationId xmlns:p14="http://schemas.microsoft.com/office/powerpoint/2010/main" val="5216867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F4918-DD1F-054C-A4FB-2EAF57D39AD5}"/>
              </a:ext>
            </a:extLst>
          </p:cNvPr>
          <p:cNvSpPr>
            <a:spLocks noGrp="1"/>
          </p:cNvSpPr>
          <p:nvPr>
            <p:ph type="ctrTitle"/>
          </p:nvPr>
        </p:nvSpPr>
        <p:spPr>
          <a:xfrm>
            <a:off x="864000" y="5638800"/>
            <a:ext cx="7264794" cy="2649433"/>
          </a:xfrm>
        </p:spPr>
        <p:txBody>
          <a:bodyPr>
            <a:normAutofit/>
          </a:bodyPr>
          <a:lstStyle/>
          <a:p>
            <a:r>
              <a:rPr lang="en-US" sz="3600" dirty="0"/>
              <a:t>Contact ITD at ul.topdesk.net if you have any questions or check out our website www.ul.ie/itd</a:t>
            </a:r>
          </a:p>
        </p:txBody>
      </p:sp>
    </p:spTree>
    <p:extLst>
      <p:ext uri="{BB962C8B-B14F-4D97-AF65-F5344CB8AC3E}">
        <p14:creationId xmlns:p14="http://schemas.microsoft.com/office/powerpoint/2010/main" val="587021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0082BA64-2A01-DB8C-D747-B7616CEA71AB}"/>
              </a:ext>
            </a:extLst>
          </p:cNvPr>
          <p:cNvPicPr>
            <a:picLocks noGrp="1" noChangeAspect="1"/>
          </p:cNvPicPr>
          <p:nvPr>
            <p:ph type="pic" idx="1"/>
          </p:nvPr>
        </p:nvPicPr>
        <p:blipFill>
          <a:blip r:embed="rId2"/>
          <a:srcRect t="10705" b="10705"/>
          <a:stretch/>
        </p:blipFill>
        <p:spPr>
          <a:xfrm>
            <a:off x="0" y="0"/>
            <a:ext cx="16257568" cy="8531990"/>
          </a:xfrm>
          <a:noFill/>
        </p:spPr>
      </p:pic>
      <p:pic>
        <p:nvPicPr>
          <p:cNvPr id="10" name="Picture 9" descr="A green rectangular object with a black rectangle&#10;&#10;Description automatically generated">
            <a:extLst>
              <a:ext uri="{FF2B5EF4-FFF2-40B4-BE49-F238E27FC236}">
                <a16:creationId xmlns:a16="http://schemas.microsoft.com/office/drawing/2014/main" id="{00229BCD-5533-B5BE-51B0-8392ABA05B60}"/>
              </a:ext>
            </a:extLst>
          </p:cNvPr>
          <p:cNvPicPr>
            <a:picLocks noChangeAspect="1"/>
          </p:cNvPicPr>
          <p:nvPr/>
        </p:nvPicPr>
        <p:blipFill rotWithShape="1">
          <a:blip r:embed="rId3" cstate="print">
            <a:alphaModFix amt="70000"/>
            <a:extLst>
              <a:ext uri="{28A0092B-C50C-407E-A947-70E740481C1C}">
                <a14:useLocalDpi xmlns:a14="http://schemas.microsoft.com/office/drawing/2010/main"/>
              </a:ext>
            </a:extLst>
          </a:blip>
          <a:srcRect l="39187" t="2468"/>
          <a:stretch/>
        </p:blipFill>
        <p:spPr>
          <a:xfrm>
            <a:off x="0" y="0"/>
            <a:ext cx="9789733" cy="8534300"/>
          </a:xfrm>
          <a:prstGeom prst="rect">
            <a:avLst/>
          </a:prstGeom>
        </p:spPr>
      </p:pic>
      <p:sp>
        <p:nvSpPr>
          <p:cNvPr id="11" name="Title 2">
            <a:extLst>
              <a:ext uri="{FF2B5EF4-FFF2-40B4-BE49-F238E27FC236}">
                <a16:creationId xmlns:a16="http://schemas.microsoft.com/office/drawing/2014/main" id="{96CE6CC6-F091-B51D-E556-EB7CD6349C1B}"/>
              </a:ext>
            </a:extLst>
          </p:cNvPr>
          <p:cNvSpPr>
            <a:spLocks noGrp="1"/>
          </p:cNvSpPr>
          <p:nvPr>
            <p:ph type="title"/>
          </p:nvPr>
        </p:nvSpPr>
        <p:spPr>
          <a:xfrm>
            <a:off x="864000" y="1224000"/>
            <a:ext cx="5243495" cy="863880"/>
          </a:xfrm>
        </p:spPr>
        <p:txBody>
          <a:bodyPr/>
          <a:lstStyle/>
          <a:p>
            <a:r>
              <a:rPr lang="en-US" dirty="0"/>
              <a:t>ITD Policy</a:t>
            </a:r>
          </a:p>
        </p:txBody>
      </p:sp>
      <p:sp>
        <p:nvSpPr>
          <p:cNvPr id="13" name="Text Placeholder 3">
            <a:extLst>
              <a:ext uri="{FF2B5EF4-FFF2-40B4-BE49-F238E27FC236}">
                <a16:creationId xmlns:a16="http://schemas.microsoft.com/office/drawing/2014/main" id="{0B012E59-7358-5088-AB21-8FFBB361AD7F}"/>
              </a:ext>
            </a:extLst>
          </p:cNvPr>
          <p:cNvSpPr>
            <a:spLocks noGrp="1"/>
          </p:cNvSpPr>
          <p:nvPr>
            <p:ph type="body" sz="half" idx="2"/>
          </p:nvPr>
        </p:nvSpPr>
        <p:spPr>
          <a:xfrm>
            <a:off x="864000" y="2087880"/>
            <a:ext cx="6983201" cy="6198871"/>
          </a:xfrm>
        </p:spPr>
        <p:txBody>
          <a:bodyPr vert="horz" lIns="91440" tIns="45720" rIns="91440" bIns="45720" rtlCol="0" anchor="t">
            <a:noAutofit/>
          </a:bodyPr>
          <a:lstStyle/>
          <a:p>
            <a:r>
              <a:rPr lang="en-US" b="0" dirty="0">
                <a:latin typeface="Arial"/>
                <a:cs typeface="Arial"/>
              </a:rPr>
              <a:t>The following policy documents outline the responsibilities of individual staff and student members:</a:t>
            </a:r>
            <a:endParaRPr lang="en-US" b="0" dirty="0">
              <a:latin typeface="Calibri" panose="020F0502020204030204"/>
              <a:cs typeface="Calibri"/>
            </a:endParaRPr>
          </a:p>
          <a:p>
            <a:pPr marL="342900" indent="-342900">
              <a:buChar char="•"/>
            </a:pPr>
            <a:r>
              <a:rPr lang="en-US" b="0" dirty="0">
                <a:latin typeface="Arial"/>
                <a:cs typeface="Arial"/>
              </a:rPr>
              <a:t>University of Limerick </a:t>
            </a:r>
            <a:r>
              <a:rPr lang="en-US" dirty="0">
                <a:latin typeface="Arial"/>
                <a:cs typeface="Arial"/>
                <a:hlinkClick r:id="rId4">
                  <a:extLst>
                    <a:ext uri="{A12FA001-AC4F-418D-AE19-62706E023703}">
                      <ahyp:hlinkClr xmlns:ahyp="http://schemas.microsoft.com/office/drawing/2018/hyperlinkcolor" val="tx"/>
                    </a:ext>
                  </a:extLst>
                </a:hlinkClick>
              </a:rPr>
              <a:t>Acceptable Usage Policy</a:t>
            </a:r>
            <a:endParaRPr lang="en-US" dirty="0">
              <a:latin typeface="Calibri" panose="020F0502020204030204"/>
              <a:cs typeface="Calibri"/>
              <a:hlinkClick r:id="rId4">
                <a:extLst>
                  <a:ext uri="{A12FA001-AC4F-418D-AE19-62706E023703}">
                    <ahyp:hlinkClr xmlns:ahyp="http://schemas.microsoft.com/office/drawing/2018/hyperlinkcolor" val="tx"/>
                  </a:ext>
                </a:extLst>
              </a:hlinkClick>
            </a:endParaRPr>
          </a:p>
          <a:p>
            <a:pPr marL="342900" indent="-342900">
              <a:buChar char="•"/>
            </a:pPr>
            <a:r>
              <a:rPr lang="en-US" b="0" dirty="0">
                <a:latin typeface="Arial"/>
                <a:cs typeface="Arial"/>
              </a:rPr>
              <a:t>University of Limerick </a:t>
            </a:r>
            <a:r>
              <a:rPr lang="en-US" dirty="0">
                <a:latin typeface="Arial"/>
                <a:cs typeface="Arial"/>
                <a:hlinkClick r:id="rId5">
                  <a:extLst>
                    <a:ext uri="{A12FA001-AC4F-418D-AE19-62706E023703}">
                      <ahyp:hlinkClr xmlns:ahyp="http://schemas.microsoft.com/office/drawing/2018/hyperlinkcolor" val="tx"/>
                    </a:ext>
                  </a:extLst>
                </a:hlinkClick>
              </a:rPr>
              <a:t>IT Security Policy</a:t>
            </a:r>
            <a:endParaRPr lang="en-US" dirty="0">
              <a:latin typeface="Calibri" panose="020F0502020204030204"/>
              <a:cs typeface="Calibri"/>
              <a:hlinkClick r:id="rId5">
                <a:extLst>
                  <a:ext uri="{A12FA001-AC4F-418D-AE19-62706E023703}">
                    <ahyp:hlinkClr xmlns:ahyp="http://schemas.microsoft.com/office/drawing/2018/hyperlinkcolor" val="tx"/>
                  </a:ext>
                </a:extLst>
              </a:hlinkClick>
            </a:endParaRPr>
          </a:p>
          <a:p>
            <a:endParaRPr lang="en-US" b="0" dirty="0">
              <a:latin typeface="Arial"/>
              <a:cs typeface="Arial"/>
            </a:endParaRPr>
          </a:p>
          <a:p>
            <a:r>
              <a:rPr lang="en-US" b="0" dirty="0">
                <a:latin typeface="Arial"/>
                <a:cs typeface="Arial"/>
              </a:rPr>
              <a:t>A summary of the key elements of these policies is available on the </a:t>
            </a:r>
            <a:r>
              <a:rPr lang="en-US" dirty="0">
                <a:latin typeface="Arial"/>
                <a:cs typeface="Arial"/>
                <a:hlinkClick r:id="rId6">
                  <a:extLst>
                    <a:ext uri="{A12FA001-AC4F-418D-AE19-62706E023703}">
                      <ahyp:hlinkClr xmlns:ahyp="http://schemas.microsoft.com/office/drawing/2018/hyperlinkcolor" val="tx"/>
                    </a:ext>
                  </a:extLst>
                </a:hlinkClick>
              </a:rPr>
              <a:t>ITD website</a:t>
            </a:r>
            <a:r>
              <a:rPr lang="en-US" b="0" dirty="0">
                <a:latin typeface="Arial"/>
                <a:cs typeface="Arial"/>
              </a:rPr>
              <a:t> within the </a:t>
            </a:r>
            <a:r>
              <a:rPr lang="en-US" dirty="0">
                <a:latin typeface="Arial"/>
                <a:cs typeface="Arial"/>
                <a:hlinkClick r:id="rId7">
                  <a:extLst>
                    <a:ext uri="{A12FA001-AC4F-418D-AE19-62706E023703}">
                      <ahyp:hlinkClr xmlns:ahyp="http://schemas.microsoft.com/office/drawing/2018/hyperlinkcolor" val="tx"/>
                    </a:ext>
                  </a:extLst>
                </a:hlinkClick>
              </a:rPr>
              <a:t>Policies &amp; Procedures</a:t>
            </a:r>
            <a:r>
              <a:rPr lang="en-US" b="0" dirty="0">
                <a:latin typeface="Arial"/>
                <a:cs typeface="Arial"/>
              </a:rPr>
              <a:t> section, along with all ITD supporting procedures referenced within.</a:t>
            </a:r>
            <a:endParaRPr lang="en-US" b="0" dirty="0">
              <a:cs typeface="Calibri"/>
            </a:endParaRPr>
          </a:p>
          <a:p>
            <a:endParaRPr lang="en-US" dirty="0">
              <a:latin typeface="Helvetica"/>
            </a:endParaRPr>
          </a:p>
        </p:txBody>
      </p:sp>
      <p:sp>
        <p:nvSpPr>
          <p:cNvPr id="5" name="Date Placeholder 4">
            <a:extLst>
              <a:ext uri="{FF2B5EF4-FFF2-40B4-BE49-F238E27FC236}">
                <a16:creationId xmlns:a16="http://schemas.microsoft.com/office/drawing/2014/main" id="{09F901E7-3809-A04B-835E-74AC4CFE3FE6}"/>
              </a:ext>
            </a:extLst>
          </p:cNvPr>
          <p:cNvSpPr>
            <a:spLocks noGrp="1"/>
          </p:cNvSpPr>
          <p:nvPr>
            <p:ph type="dt" sz="half" idx="10"/>
          </p:nvPr>
        </p:nvSpPr>
        <p:spPr>
          <a:xfrm>
            <a:off x="864000" y="9360000"/>
            <a:ext cx="3657957" cy="540841"/>
          </a:xfrm>
        </p:spPr>
        <p:txBody>
          <a:bodyPr anchor="ctr">
            <a:normAutofit/>
          </a:bodyPr>
          <a:lstStyle/>
          <a:p>
            <a:pPr>
              <a:spcAft>
                <a:spcPts val="600"/>
              </a:spcAft>
            </a:pPr>
            <a:r>
              <a:rPr lang="en-US" dirty="0"/>
              <a:t>05.09.23</a:t>
            </a:r>
          </a:p>
        </p:txBody>
      </p:sp>
      <p:pic>
        <p:nvPicPr>
          <p:cNvPr id="2" name="Picture 1" descr="ITD logo on a black background">
            <a:extLst>
              <a:ext uri="{FF2B5EF4-FFF2-40B4-BE49-F238E27FC236}">
                <a16:creationId xmlns:a16="http://schemas.microsoft.com/office/drawing/2014/main" id="{AB39150B-6BF9-7B5D-4558-DFFC1CB7AC6D}"/>
              </a:ext>
            </a:extLst>
          </p:cNvPr>
          <p:cNvPicPr>
            <a:picLocks noChangeAspect="1"/>
          </p:cNvPicPr>
          <p:nvPr/>
        </p:nvPicPr>
        <p:blipFill>
          <a:blip r:embed="rId8"/>
          <a:stretch>
            <a:fillRect/>
          </a:stretch>
        </p:blipFill>
        <p:spPr>
          <a:xfrm>
            <a:off x="10668000" y="-1525694"/>
            <a:ext cx="6827308" cy="4827144"/>
          </a:xfrm>
          <a:prstGeom prst="rect">
            <a:avLst/>
          </a:prstGeom>
        </p:spPr>
      </p:pic>
      <p:pic>
        <p:nvPicPr>
          <p:cNvPr id="4" name="Picture 3" descr="A qr code on a white background&#10;&#10;Description automatically generated">
            <a:extLst>
              <a:ext uri="{FF2B5EF4-FFF2-40B4-BE49-F238E27FC236}">
                <a16:creationId xmlns:a16="http://schemas.microsoft.com/office/drawing/2014/main" id="{062BF315-9FED-383F-877F-A1C1593A25CA}"/>
              </a:ext>
            </a:extLst>
          </p:cNvPr>
          <p:cNvPicPr>
            <a:picLocks noChangeAspect="1"/>
          </p:cNvPicPr>
          <p:nvPr/>
        </p:nvPicPr>
        <p:blipFill>
          <a:blip r:embed="rId9"/>
          <a:stretch>
            <a:fillRect/>
          </a:stretch>
        </p:blipFill>
        <p:spPr>
          <a:xfrm>
            <a:off x="14007319" y="6457566"/>
            <a:ext cx="1967175" cy="1926793"/>
          </a:xfrm>
          <a:prstGeom prst="rect">
            <a:avLst/>
          </a:prstGeom>
        </p:spPr>
      </p:pic>
      <p:sp>
        <p:nvSpPr>
          <p:cNvPr id="7" name="TextBox 6">
            <a:extLst>
              <a:ext uri="{FF2B5EF4-FFF2-40B4-BE49-F238E27FC236}">
                <a16:creationId xmlns:a16="http://schemas.microsoft.com/office/drawing/2014/main" id="{3399190C-4054-7A94-AA52-CA9822215697}"/>
              </a:ext>
            </a:extLst>
          </p:cNvPr>
          <p:cNvSpPr txBox="1"/>
          <p:nvPr/>
        </p:nvSpPr>
        <p:spPr>
          <a:xfrm flipH="1">
            <a:off x="13536747" y="5438312"/>
            <a:ext cx="2628116" cy="8463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50" b="1" dirty="0">
                <a:solidFill>
                  <a:schemeClr val="bg1"/>
                </a:solidFill>
                <a:cs typeface="Arial"/>
              </a:rPr>
              <a:t>Acceptable Usage Policy</a:t>
            </a:r>
          </a:p>
        </p:txBody>
      </p:sp>
      <p:pic>
        <p:nvPicPr>
          <p:cNvPr id="8" name="Picture 7" descr="A qr code on a white background&#10;&#10;Description automatically generated">
            <a:extLst>
              <a:ext uri="{FF2B5EF4-FFF2-40B4-BE49-F238E27FC236}">
                <a16:creationId xmlns:a16="http://schemas.microsoft.com/office/drawing/2014/main" id="{84E7487C-3340-043A-0BF7-081A85148073}"/>
              </a:ext>
            </a:extLst>
          </p:cNvPr>
          <p:cNvPicPr>
            <a:picLocks noChangeAspect="1"/>
          </p:cNvPicPr>
          <p:nvPr/>
        </p:nvPicPr>
        <p:blipFill>
          <a:blip r:embed="rId10"/>
          <a:stretch>
            <a:fillRect/>
          </a:stretch>
        </p:blipFill>
        <p:spPr>
          <a:xfrm>
            <a:off x="10848110" y="6455237"/>
            <a:ext cx="2009347" cy="1921964"/>
          </a:xfrm>
          <a:prstGeom prst="rect">
            <a:avLst/>
          </a:prstGeom>
        </p:spPr>
      </p:pic>
      <p:sp>
        <p:nvSpPr>
          <p:cNvPr id="9" name="TextBox 8">
            <a:extLst>
              <a:ext uri="{FF2B5EF4-FFF2-40B4-BE49-F238E27FC236}">
                <a16:creationId xmlns:a16="http://schemas.microsoft.com/office/drawing/2014/main" id="{8B2A469C-E602-E8E2-1106-ACAAA89ABFCB}"/>
              </a:ext>
            </a:extLst>
          </p:cNvPr>
          <p:cNvSpPr txBox="1"/>
          <p:nvPr/>
        </p:nvSpPr>
        <p:spPr>
          <a:xfrm>
            <a:off x="10185580" y="5801486"/>
            <a:ext cx="3033475" cy="4693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50" b="1" dirty="0">
                <a:solidFill>
                  <a:schemeClr val="bg1"/>
                </a:solidFill>
                <a:cs typeface="Arial"/>
              </a:rPr>
              <a:t>IT Security Policy</a:t>
            </a:r>
            <a:endParaRPr lang="en-US" sz="2450">
              <a:solidFill>
                <a:schemeClr val="bg1"/>
              </a:solidFill>
              <a:cs typeface="Arial"/>
            </a:endParaRPr>
          </a:p>
        </p:txBody>
      </p:sp>
    </p:spTree>
    <p:extLst>
      <p:ext uri="{BB962C8B-B14F-4D97-AF65-F5344CB8AC3E}">
        <p14:creationId xmlns:p14="http://schemas.microsoft.com/office/powerpoint/2010/main" val="12257973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bridge over water with trees and blue sky">
            <a:extLst>
              <a:ext uri="{FF2B5EF4-FFF2-40B4-BE49-F238E27FC236}">
                <a16:creationId xmlns:a16="http://schemas.microsoft.com/office/drawing/2014/main" id="{0082BA64-2A01-DB8C-D747-B7616CEA71AB}"/>
              </a:ext>
            </a:extLst>
          </p:cNvPr>
          <p:cNvPicPr>
            <a:picLocks noGrp="1" noChangeAspect="1"/>
          </p:cNvPicPr>
          <p:nvPr>
            <p:ph type="pic" idx="1"/>
          </p:nvPr>
        </p:nvPicPr>
        <p:blipFill>
          <a:blip r:embed="rId2"/>
          <a:srcRect t="3351" b="3351"/>
          <a:stretch/>
        </p:blipFill>
        <p:spPr>
          <a:xfrm>
            <a:off x="0" y="0"/>
            <a:ext cx="16257568" cy="8531990"/>
          </a:xfrm>
          <a:noFill/>
        </p:spPr>
      </p:pic>
      <p:pic>
        <p:nvPicPr>
          <p:cNvPr id="4" name="Picture 3" descr="A green rectangular object with a black rectangle&#10;&#10;Description automatically generated">
            <a:extLst>
              <a:ext uri="{FF2B5EF4-FFF2-40B4-BE49-F238E27FC236}">
                <a16:creationId xmlns:a16="http://schemas.microsoft.com/office/drawing/2014/main" id="{67DCAC9C-9254-677A-6372-1D6623354F73}"/>
              </a:ext>
            </a:extLst>
          </p:cNvPr>
          <p:cNvPicPr>
            <a:picLocks noChangeAspect="1"/>
          </p:cNvPicPr>
          <p:nvPr/>
        </p:nvPicPr>
        <p:blipFill rotWithShape="1">
          <a:blip r:embed="rId3" cstate="print">
            <a:alphaModFix amt="70000"/>
            <a:extLst>
              <a:ext uri="{28A0092B-C50C-407E-A947-70E740481C1C}">
                <a14:useLocalDpi xmlns:a14="http://schemas.microsoft.com/office/drawing/2010/main"/>
              </a:ext>
            </a:extLst>
          </a:blip>
          <a:srcRect l="39187" t="2468"/>
          <a:stretch/>
        </p:blipFill>
        <p:spPr>
          <a:xfrm>
            <a:off x="0" y="0"/>
            <a:ext cx="8706883" cy="8534300"/>
          </a:xfrm>
          <a:prstGeom prst="rect">
            <a:avLst/>
          </a:prstGeom>
        </p:spPr>
      </p:pic>
      <p:sp>
        <p:nvSpPr>
          <p:cNvPr id="11" name="Title 2">
            <a:extLst>
              <a:ext uri="{FF2B5EF4-FFF2-40B4-BE49-F238E27FC236}">
                <a16:creationId xmlns:a16="http://schemas.microsoft.com/office/drawing/2014/main" id="{96CE6CC6-F091-B51D-E556-EB7CD6349C1B}"/>
              </a:ext>
            </a:extLst>
          </p:cNvPr>
          <p:cNvSpPr>
            <a:spLocks noGrp="1"/>
          </p:cNvSpPr>
          <p:nvPr>
            <p:ph type="title"/>
          </p:nvPr>
        </p:nvSpPr>
        <p:spPr>
          <a:xfrm>
            <a:off x="864000" y="1224000"/>
            <a:ext cx="5243495" cy="863880"/>
          </a:xfrm>
        </p:spPr>
        <p:txBody>
          <a:bodyPr/>
          <a:lstStyle/>
          <a:p>
            <a:r>
              <a:rPr lang="en-US" sz="4250" dirty="0">
                <a:latin typeface="Georgia"/>
              </a:rPr>
              <a:t>Contact ITD</a:t>
            </a:r>
            <a:endParaRPr lang="en-US" sz="4250" dirty="0"/>
          </a:p>
        </p:txBody>
      </p:sp>
      <p:sp>
        <p:nvSpPr>
          <p:cNvPr id="13" name="Text Placeholder 3">
            <a:extLst>
              <a:ext uri="{FF2B5EF4-FFF2-40B4-BE49-F238E27FC236}">
                <a16:creationId xmlns:a16="http://schemas.microsoft.com/office/drawing/2014/main" id="{0B012E59-7358-5088-AB21-8FFBB361AD7F}"/>
              </a:ext>
            </a:extLst>
          </p:cNvPr>
          <p:cNvSpPr>
            <a:spLocks noGrp="1"/>
          </p:cNvSpPr>
          <p:nvPr>
            <p:ph type="body" sz="half" idx="2"/>
          </p:nvPr>
        </p:nvSpPr>
        <p:spPr>
          <a:xfrm>
            <a:off x="864000" y="2622533"/>
            <a:ext cx="5440510" cy="2994855"/>
          </a:xfrm>
        </p:spPr>
        <p:txBody>
          <a:bodyPr vert="horz" lIns="91440" tIns="45720" rIns="91440" bIns="45720" rtlCol="0" anchor="t">
            <a:noAutofit/>
          </a:bodyPr>
          <a:lstStyle/>
          <a:p>
            <a:pPr marL="285750" indent="-285750">
              <a:lnSpc>
                <a:spcPct val="90000"/>
              </a:lnSpc>
              <a:spcBef>
                <a:spcPts val="1334"/>
              </a:spcBef>
              <a:buChar char="•"/>
            </a:pPr>
            <a:r>
              <a:rPr lang="en-IE" dirty="0">
                <a:latin typeface="Helvetica"/>
                <a:cs typeface="Arial"/>
              </a:rPr>
              <a:t>For 24/7 IT assistance visit ul.topdesk.net</a:t>
            </a:r>
            <a:endParaRPr lang="en-US" dirty="0">
              <a:latin typeface="Helvetica"/>
              <a:cs typeface="Arial"/>
            </a:endParaRPr>
          </a:p>
          <a:p>
            <a:pPr marL="285750" indent="-285750">
              <a:lnSpc>
                <a:spcPct val="90000"/>
              </a:lnSpc>
              <a:spcBef>
                <a:spcPts val="1334"/>
              </a:spcBef>
              <a:buChar char="•"/>
            </a:pPr>
            <a:r>
              <a:rPr lang="en-IE" dirty="0">
                <a:latin typeface="Helvetica"/>
                <a:cs typeface="Arial"/>
              </a:rPr>
              <a:t>Email us at </a:t>
            </a:r>
            <a:r>
              <a:rPr lang="en-IE" dirty="0">
                <a:latin typeface="Helvetica"/>
                <a:cs typeface="Arial"/>
                <a:hlinkClick r:id="rId4">
                  <a:extLst>
                    <a:ext uri="{A12FA001-AC4F-418D-AE19-62706E023703}">
                      <ahyp:hlinkClr xmlns:ahyp="http://schemas.microsoft.com/office/drawing/2018/hyperlinkcolor" val="tx"/>
                    </a:ext>
                  </a:extLst>
                </a:hlinkClick>
              </a:rPr>
              <a:t>service.desk@ul.ie</a:t>
            </a:r>
            <a:endParaRPr lang="en-IE" dirty="0">
              <a:latin typeface="Helvetica"/>
              <a:cs typeface="Arial"/>
            </a:endParaRPr>
          </a:p>
          <a:p>
            <a:pPr marL="285750" indent="-285750">
              <a:lnSpc>
                <a:spcPct val="90000"/>
              </a:lnSpc>
              <a:spcBef>
                <a:spcPts val="1334"/>
              </a:spcBef>
              <a:buChar char="•"/>
            </a:pPr>
            <a:r>
              <a:rPr lang="en-IE" dirty="0">
                <a:latin typeface="Helvetica"/>
                <a:cs typeface="Arial"/>
              </a:rPr>
              <a:t>Call the Service Desk on 061 202999</a:t>
            </a:r>
            <a:endParaRPr lang="en-US" dirty="0">
              <a:latin typeface="Helvetica"/>
              <a:cs typeface="Arial"/>
            </a:endParaRPr>
          </a:p>
          <a:p>
            <a:pPr marL="285750" indent="-285750">
              <a:lnSpc>
                <a:spcPct val="90000"/>
              </a:lnSpc>
              <a:spcBef>
                <a:spcPts val="1334"/>
              </a:spcBef>
              <a:buChar char="•"/>
            </a:pPr>
            <a:r>
              <a:rPr lang="en-IE" dirty="0">
                <a:latin typeface="Helvetica"/>
                <a:cs typeface="Arial"/>
              </a:rPr>
              <a:t>The ITD Service Desk is located in the foyer of the Glucksman Library</a:t>
            </a:r>
            <a:endParaRPr lang="en-US" dirty="0">
              <a:latin typeface="Helvetica"/>
              <a:cs typeface="Arial"/>
            </a:endParaRPr>
          </a:p>
          <a:p>
            <a:endParaRPr lang="en-US" dirty="0">
              <a:latin typeface="Helvetica"/>
              <a:cs typeface="Helvetica"/>
            </a:endParaRPr>
          </a:p>
        </p:txBody>
      </p:sp>
      <p:sp>
        <p:nvSpPr>
          <p:cNvPr id="5" name="Date Placeholder 4">
            <a:extLst>
              <a:ext uri="{FF2B5EF4-FFF2-40B4-BE49-F238E27FC236}">
                <a16:creationId xmlns:a16="http://schemas.microsoft.com/office/drawing/2014/main" id="{09F901E7-3809-A04B-835E-74AC4CFE3FE6}"/>
              </a:ext>
            </a:extLst>
          </p:cNvPr>
          <p:cNvSpPr>
            <a:spLocks noGrp="1"/>
          </p:cNvSpPr>
          <p:nvPr>
            <p:ph type="dt" sz="half" idx="10"/>
          </p:nvPr>
        </p:nvSpPr>
        <p:spPr>
          <a:xfrm>
            <a:off x="864000" y="9360000"/>
            <a:ext cx="3657957" cy="540841"/>
          </a:xfrm>
        </p:spPr>
        <p:txBody>
          <a:bodyPr anchor="ctr">
            <a:normAutofit/>
          </a:bodyPr>
          <a:lstStyle/>
          <a:p>
            <a:pPr>
              <a:spcAft>
                <a:spcPts val="600"/>
              </a:spcAft>
            </a:pPr>
            <a:r>
              <a:rPr lang="en-US" dirty="0"/>
              <a:t>05.09.23</a:t>
            </a:r>
          </a:p>
        </p:txBody>
      </p:sp>
      <p:pic>
        <p:nvPicPr>
          <p:cNvPr id="2" name="Picture 1" descr="ITD logo on a black background">
            <a:extLst>
              <a:ext uri="{FF2B5EF4-FFF2-40B4-BE49-F238E27FC236}">
                <a16:creationId xmlns:a16="http://schemas.microsoft.com/office/drawing/2014/main" id="{AB39150B-6BF9-7B5D-4558-DFFC1CB7AC6D}"/>
              </a:ext>
            </a:extLst>
          </p:cNvPr>
          <p:cNvPicPr>
            <a:picLocks noChangeAspect="1"/>
          </p:cNvPicPr>
          <p:nvPr/>
        </p:nvPicPr>
        <p:blipFill>
          <a:blip r:embed="rId5"/>
          <a:stretch>
            <a:fillRect/>
          </a:stretch>
        </p:blipFill>
        <p:spPr>
          <a:xfrm>
            <a:off x="10668000" y="-1525694"/>
            <a:ext cx="6827308" cy="4827144"/>
          </a:xfrm>
          <a:prstGeom prst="rect">
            <a:avLst/>
          </a:prstGeom>
        </p:spPr>
      </p:pic>
    </p:spTree>
    <p:extLst>
      <p:ext uri="{BB962C8B-B14F-4D97-AF65-F5344CB8AC3E}">
        <p14:creationId xmlns:p14="http://schemas.microsoft.com/office/powerpoint/2010/main" val="31411763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people sitting at a table with laptops">
            <a:extLst>
              <a:ext uri="{FF2B5EF4-FFF2-40B4-BE49-F238E27FC236}">
                <a16:creationId xmlns:a16="http://schemas.microsoft.com/office/drawing/2014/main" id="{79787907-A54C-DC42-AD7A-B326079EBA12}"/>
              </a:ext>
            </a:extLst>
          </p:cNvPr>
          <p:cNvPicPr>
            <a:picLocks noGrp="1" noChangeAspect="1"/>
          </p:cNvPicPr>
          <p:nvPr>
            <p:ph type="pic" idx="1"/>
          </p:nvPr>
        </p:nvPicPr>
        <p:blipFill>
          <a:blip r:embed="rId2"/>
          <a:srcRect t="10640" b="10640"/>
          <a:stretch>
            <a:fillRect/>
          </a:stretch>
        </p:blipFill>
        <p:spPr>
          <a:xfrm>
            <a:off x="0" y="0"/>
            <a:ext cx="16257588" cy="8532000"/>
          </a:xfrm>
        </p:spPr>
      </p:pic>
      <p:pic>
        <p:nvPicPr>
          <p:cNvPr id="3" name="Picture 2" descr="A green rectangular object with a black rectangle&#10;&#10;Description automatically generated">
            <a:extLst>
              <a:ext uri="{FF2B5EF4-FFF2-40B4-BE49-F238E27FC236}">
                <a16:creationId xmlns:a16="http://schemas.microsoft.com/office/drawing/2014/main" id="{A74D1522-DCD2-222A-9248-FB88F8AAE910}"/>
              </a:ext>
            </a:extLst>
          </p:cNvPr>
          <p:cNvPicPr>
            <a:picLocks noChangeAspect="1"/>
          </p:cNvPicPr>
          <p:nvPr/>
        </p:nvPicPr>
        <p:blipFill rotWithShape="1">
          <a:blip r:embed="rId3" cstate="print">
            <a:alphaModFix amt="70000"/>
            <a:extLst>
              <a:ext uri="{28A0092B-C50C-407E-A947-70E740481C1C}">
                <a14:useLocalDpi xmlns:a14="http://schemas.microsoft.com/office/drawing/2010/main"/>
              </a:ext>
            </a:extLst>
          </a:blip>
          <a:srcRect l="39187" t="2468"/>
          <a:stretch/>
        </p:blipFill>
        <p:spPr>
          <a:xfrm>
            <a:off x="0" y="0"/>
            <a:ext cx="8959053" cy="8534300"/>
          </a:xfrm>
          <a:prstGeom prst="rect">
            <a:avLst/>
          </a:prstGeom>
        </p:spPr>
      </p:pic>
      <p:sp>
        <p:nvSpPr>
          <p:cNvPr id="9" name="Title 8">
            <a:extLst>
              <a:ext uri="{FF2B5EF4-FFF2-40B4-BE49-F238E27FC236}">
                <a16:creationId xmlns:a16="http://schemas.microsoft.com/office/drawing/2014/main" id="{C2B705B7-E265-1947-8AA7-CC3DCD48D9A8}"/>
              </a:ext>
            </a:extLst>
          </p:cNvPr>
          <p:cNvSpPr>
            <a:spLocks noGrp="1"/>
          </p:cNvSpPr>
          <p:nvPr>
            <p:ph type="title"/>
          </p:nvPr>
        </p:nvSpPr>
        <p:spPr>
          <a:xfrm>
            <a:off x="864000" y="1224000"/>
            <a:ext cx="6469168" cy="1423950"/>
          </a:xfrm>
        </p:spPr>
        <p:txBody>
          <a:bodyPr/>
          <a:lstStyle/>
          <a:p>
            <a:r>
              <a:rPr lang="en-US" sz="4500" dirty="0">
                <a:latin typeface="Georgia"/>
              </a:rPr>
              <a:t>Staff Quick Start Guide</a:t>
            </a:r>
          </a:p>
        </p:txBody>
      </p:sp>
      <p:sp>
        <p:nvSpPr>
          <p:cNvPr id="10" name="Text Placeholder 9">
            <a:extLst>
              <a:ext uri="{FF2B5EF4-FFF2-40B4-BE49-F238E27FC236}">
                <a16:creationId xmlns:a16="http://schemas.microsoft.com/office/drawing/2014/main" id="{C3370EA5-14BF-0A4C-9FDA-14EE553BB655}"/>
              </a:ext>
            </a:extLst>
          </p:cNvPr>
          <p:cNvSpPr>
            <a:spLocks noGrp="1"/>
          </p:cNvSpPr>
          <p:nvPr>
            <p:ph type="body" sz="half" idx="2"/>
          </p:nvPr>
        </p:nvSpPr>
        <p:spPr>
          <a:xfrm>
            <a:off x="864000" y="2270212"/>
            <a:ext cx="6459166" cy="5239226"/>
          </a:xfrm>
        </p:spPr>
        <p:txBody>
          <a:bodyPr vert="horz" lIns="91440" tIns="45720" rIns="91440" bIns="45720" rtlCol="0" anchor="t">
            <a:noAutofit/>
          </a:bodyPr>
          <a:lstStyle/>
          <a:p>
            <a:pPr marL="0" indent="0">
              <a:lnSpc>
                <a:spcPct val="100000"/>
              </a:lnSpc>
              <a:spcBef>
                <a:spcPts val="1334"/>
              </a:spcBef>
              <a:buNone/>
            </a:pPr>
            <a:r>
              <a:rPr lang="en-US" dirty="0">
                <a:latin typeface="Helvetica"/>
                <a:cs typeface="Helvetica"/>
              </a:rPr>
              <a:t>The Information Technology Division (ITD) is responsible for providing IT services &amp; support to all staff and students. </a:t>
            </a:r>
          </a:p>
          <a:p>
            <a:pPr marL="0" indent="0">
              <a:lnSpc>
                <a:spcPct val="100000"/>
              </a:lnSpc>
              <a:spcBef>
                <a:spcPts val="1334"/>
              </a:spcBef>
              <a:buNone/>
            </a:pPr>
            <a:r>
              <a:rPr lang="en-US" dirty="0">
                <a:latin typeface="Helvetica"/>
                <a:cs typeface="Helvetica"/>
              </a:rPr>
              <a:t>ITD have created a Staff Quick Start Guide to introduce the key IT services available and help you get started using IT at UL. </a:t>
            </a:r>
          </a:p>
          <a:p>
            <a:pPr marL="0" indent="0">
              <a:lnSpc>
                <a:spcPct val="100000"/>
              </a:lnSpc>
              <a:spcBef>
                <a:spcPts val="1334"/>
              </a:spcBef>
              <a:buNone/>
            </a:pPr>
            <a:r>
              <a:rPr lang="en-US" dirty="0">
                <a:latin typeface="Helvetica"/>
                <a:cs typeface="Helvetica"/>
              </a:rPr>
              <a:t>Scan the QR code or visit </a:t>
            </a:r>
            <a:r>
              <a:rPr lang="en-US" dirty="0">
                <a:latin typeface="Helvetica"/>
                <a:cs typeface="Helvetica"/>
                <a:hlinkClick r:id="rId4">
                  <a:extLst>
                    <a:ext uri="{A12FA001-AC4F-418D-AE19-62706E023703}">
                      <ahyp:hlinkClr xmlns:ahyp="http://schemas.microsoft.com/office/drawing/2018/hyperlinkcolor" val="tx"/>
                    </a:ext>
                  </a:extLst>
                </a:hlinkClick>
              </a:rPr>
              <a:t>www.ul.ie/itd</a:t>
            </a:r>
            <a:r>
              <a:rPr lang="en-US" dirty="0">
                <a:latin typeface="Helvetica"/>
                <a:cs typeface="Helvetica"/>
              </a:rPr>
              <a:t> and scroll to the Helpful Links section on the ITD homepage to find the Staff Quick Start Guide.</a:t>
            </a:r>
          </a:p>
          <a:p>
            <a:pPr marL="0" indent="0">
              <a:buNone/>
            </a:pPr>
            <a:endParaRPr lang="en-IE" dirty="0">
              <a:latin typeface="Helvetica"/>
              <a:cs typeface="Helvetica"/>
            </a:endParaRPr>
          </a:p>
          <a:p>
            <a:endParaRPr lang="en-US" dirty="0">
              <a:cs typeface="Helvetica"/>
            </a:endParaRPr>
          </a:p>
        </p:txBody>
      </p:sp>
      <p:sp>
        <p:nvSpPr>
          <p:cNvPr id="8" name="Date Placeholder 7">
            <a:extLst>
              <a:ext uri="{FF2B5EF4-FFF2-40B4-BE49-F238E27FC236}">
                <a16:creationId xmlns:a16="http://schemas.microsoft.com/office/drawing/2014/main" id="{EC1FC892-99D5-2140-B51E-6603DA0BD40B}"/>
              </a:ext>
            </a:extLst>
          </p:cNvPr>
          <p:cNvSpPr>
            <a:spLocks noGrp="1"/>
          </p:cNvSpPr>
          <p:nvPr>
            <p:ph type="dt" sz="half" idx="10"/>
          </p:nvPr>
        </p:nvSpPr>
        <p:spPr/>
        <p:txBody>
          <a:bodyPr/>
          <a:lstStyle/>
          <a:p>
            <a:r>
              <a:rPr lang="en-US" dirty="0"/>
              <a:t>05.09.23</a:t>
            </a:r>
          </a:p>
        </p:txBody>
      </p:sp>
      <p:pic>
        <p:nvPicPr>
          <p:cNvPr id="5" name="Content Placeholder 2" descr="A qr code with a black and white background&#10;&#10;Description automatically generated">
            <a:extLst>
              <a:ext uri="{FF2B5EF4-FFF2-40B4-BE49-F238E27FC236}">
                <a16:creationId xmlns:a16="http://schemas.microsoft.com/office/drawing/2014/main" id="{D0123F14-3394-A62F-0EE7-34EFC94625FB}"/>
              </a:ext>
            </a:extLst>
          </p:cNvPr>
          <p:cNvPicPr>
            <a:picLocks noChangeAspect="1"/>
          </p:cNvPicPr>
          <p:nvPr/>
        </p:nvPicPr>
        <p:blipFill>
          <a:blip r:embed="rId5"/>
          <a:stretch>
            <a:fillRect/>
          </a:stretch>
        </p:blipFill>
        <p:spPr>
          <a:xfrm>
            <a:off x="13049746" y="4882023"/>
            <a:ext cx="2876234" cy="2876234"/>
          </a:xfrm>
          <a:prstGeom prst="rect">
            <a:avLst/>
          </a:prstGeom>
        </p:spPr>
      </p:pic>
    </p:spTree>
    <p:extLst>
      <p:ext uri="{BB962C8B-B14F-4D97-AF65-F5344CB8AC3E}">
        <p14:creationId xmlns:p14="http://schemas.microsoft.com/office/powerpoint/2010/main" val="2341459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79787907-A54C-DC42-AD7A-B326079EBA12}"/>
              </a:ext>
            </a:extLst>
          </p:cNvPr>
          <p:cNvPicPr>
            <a:picLocks noGrp="1" noChangeAspect="1"/>
          </p:cNvPicPr>
          <p:nvPr>
            <p:ph type="pic" idx="1"/>
          </p:nvPr>
        </p:nvPicPr>
        <p:blipFill>
          <a:blip r:embed="rId2" cstate="print">
            <a:extLst>
              <a:ext uri="{28A0092B-C50C-407E-A947-70E740481C1C}">
                <a14:useLocalDpi xmlns:a14="http://schemas.microsoft.com/office/drawing/2010/main"/>
              </a:ext>
            </a:extLst>
          </a:blip>
          <a:srcRect l="8" r="8"/>
          <a:stretch>
            <a:fillRect/>
          </a:stretch>
        </p:blipFill>
        <p:spPr/>
      </p:pic>
      <p:pic>
        <p:nvPicPr>
          <p:cNvPr id="7" name="Picture 6">
            <a:extLst>
              <a:ext uri="{FF2B5EF4-FFF2-40B4-BE49-F238E27FC236}">
                <a16:creationId xmlns:a16="http://schemas.microsoft.com/office/drawing/2014/main" id="{1EFDAF68-9C32-2740-9CA2-EB02BD1A11A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9187" t="2468"/>
          <a:stretch/>
        </p:blipFill>
        <p:spPr>
          <a:xfrm>
            <a:off x="0" y="0"/>
            <a:ext cx="7653700" cy="8534300"/>
          </a:xfrm>
          <a:prstGeom prst="rect">
            <a:avLst/>
          </a:prstGeom>
        </p:spPr>
      </p:pic>
      <p:sp>
        <p:nvSpPr>
          <p:cNvPr id="9" name="Title 8">
            <a:extLst>
              <a:ext uri="{FF2B5EF4-FFF2-40B4-BE49-F238E27FC236}">
                <a16:creationId xmlns:a16="http://schemas.microsoft.com/office/drawing/2014/main" id="{C2B705B7-E265-1947-8AA7-CC3DCD48D9A8}"/>
              </a:ext>
            </a:extLst>
          </p:cNvPr>
          <p:cNvSpPr>
            <a:spLocks noGrp="1"/>
          </p:cNvSpPr>
          <p:nvPr>
            <p:ph type="title"/>
          </p:nvPr>
        </p:nvSpPr>
        <p:spPr>
          <a:xfrm>
            <a:off x="864000" y="1224000"/>
            <a:ext cx="5658720" cy="1423950"/>
          </a:xfrm>
        </p:spPr>
        <p:txBody>
          <a:bodyPr/>
          <a:lstStyle/>
          <a:p>
            <a:r>
              <a:rPr lang="en-US" dirty="0"/>
              <a:t>Self-Service Password Reset (SSPR)</a:t>
            </a:r>
          </a:p>
        </p:txBody>
      </p:sp>
      <p:sp>
        <p:nvSpPr>
          <p:cNvPr id="10" name="Text Placeholder 9">
            <a:extLst>
              <a:ext uri="{FF2B5EF4-FFF2-40B4-BE49-F238E27FC236}">
                <a16:creationId xmlns:a16="http://schemas.microsoft.com/office/drawing/2014/main" id="{C3370EA5-14BF-0A4C-9FDA-14EE553BB655}"/>
              </a:ext>
            </a:extLst>
          </p:cNvPr>
          <p:cNvSpPr>
            <a:spLocks noGrp="1"/>
          </p:cNvSpPr>
          <p:nvPr>
            <p:ph type="body" sz="half" idx="2"/>
          </p:nvPr>
        </p:nvSpPr>
        <p:spPr/>
        <p:txBody>
          <a:bodyPr/>
          <a:lstStyle/>
          <a:p>
            <a:pPr marL="0" indent="0">
              <a:buNone/>
            </a:pPr>
            <a:r>
              <a:rPr lang="en-IE" dirty="0"/>
              <a:t>To reset your password, follow the below steps:</a:t>
            </a:r>
          </a:p>
          <a:p>
            <a:pPr marL="0" indent="0">
              <a:buNone/>
            </a:pPr>
            <a:endParaRPr lang="en-IE" dirty="0"/>
          </a:p>
          <a:p>
            <a:pPr marL="457200" indent="-457200">
              <a:buFont typeface="+mj-lt"/>
              <a:buAutoNum type="arabicPeriod"/>
            </a:pPr>
            <a:r>
              <a:rPr lang="pl-PL" dirty="0"/>
              <a:t>Go to </a:t>
            </a:r>
            <a:r>
              <a:rPr lang="pl-PL" dirty="0">
                <a:hlinkClick r:id="rId4">
                  <a:extLst>
                    <a:ext uri="{A12FA001-AC4F-418D-AE19-62706E023703}">
                      <ahyp:hlinkClr xmlns:ahyp="http://schemas.microsoft.com/office/drawing/2018/hyperlinkcolor" val="tx"/>
                    </a:ext>
                  </a:extLst>
                </a:hlinkClick>
              </a:rPr>
              <a:t>portal.office.com/</a:t>
            </a:r>
            <a:r>
              <a:rPr lang="en-IE" dirty="0"/>
              <a:t> </a:t>
            </a:r>
            <a:r>
              <a:rPr lang="pl-PL" dirty="0"/>
              <a:t>​</a:t>
            </a:r>
            <a:endParaRPr lang="en-IE" dirty="0"/>
          </a:p>
          <a:p>
            <a:pPr marL="457200" indent="-457200">
              <a:buFont typeface="+mj-lt"/>
              <a:buAutoNum type="arabicPeriod"/>
            </a:pPr>
            <a:r>
              <a:rPr lang="en-IE" dirty="0"/>
              <a:t>Enter your email address</a:t>
            </a:r>
            <a:r>
              <a:rPr lang="en-US" dirty="0"/>
              <a:t>​</a:t>
            </a:r>
            <a:endParaRPr lang="en-IE" dirty="0"/>
          </a:p>
          <a:p>
            <a:pPr marL="457200" indent="-457200">
              <a:buFont typeface="+mj-lt"/>
              <a:buAutoNum type="arabicPeriod"/>
            </a:pPr>
            <a:r>
              <a:rPr lang="en-IE" dirty="0"/>
              <a:t>Select ‘Can't access your account?</a:t>
            </a:r>
            <a:r>
              <a:rPr lang="en-US" dirty="0"/>
              <a:t>​’</a:t>
            </a:r>
            <a:endParaRPr lang="en-IE" dirty="0"/>
          </a:p>
          <a:p>
            <a:pPr marL="457200" indent="-457200">
              <a:buFont typeface="+mj-lt"/>
              <a:buAutoNum type="arabicPeriod"/>
            </a:pPr>
            <a:r>
              <a:rPr lang="en-IE" dirty="0"/>
              <a:t>Follow the onscreen instructions</a:t>
            </a:r>
          </a:p>
          <a:p>
            <a:endParaRPr lang="en-US" dirty="0"/>
          </a:p>
          <a:p>
            <a:endParaRPr lang="en-US" dirty="0"/>
          </a:p>
        </p:txBody>
      </p:sp>
      <p:sp>
        <p:nvSpPr>
          <p:cNvPr id="8" name="Date Placeholder 7">
            <a:extLst>
              <a:ext uri="{FF2B5EF4-FFF2-40B4-BE49-F238E27FC236}">
                <a16:creationId xmlns:a16="http://schemas.microsoft.com/office/drawing/2014/main" id="{EC1FC892-99D5-2140-B51E-6603DA0BD40B}"/>
              </a:ext>
            </a:extLst>
          </p:cNvPr>
          <p:cNvSpPr>
            <a:spLocks noGrp="1"/>
          </p:cNvSpPr>
          <p:nvPr>
            <p:ph type="dt" sz="half" idx="10"/>
          </p:nvPr>
        </p:nvSpPr>
        <p:spPr/>
        <p:txBody>
          <a:bodyPr/>
          <a:lstStyle/>
          <a:p>
            <a:r>
              <a:rPr lang="en-US" dirty="0"/>
              <a:t>05.09.23</a:t>
            </a:r>
          </a:p>
        </p:txBody>
      </p:sp>
      <p:sp>
        <p:nvSpPr>
          <p:cNvPr id="2" name="TextBox 1">
            <a:extLst>
              <a:ext uri="{FF2B5EF4-FFF2-40B4-BE49-F238E27FC236}">
                <a16:creationId xmlns:a16="http://schemas.microsoft.com/office/drawing/2014/main" id="{7795DE43-A33C-90AA-5372-7EBEDD3080CF}"/>
              </a:ext>
            </a:extLst>
          </p:cNvPr>
          <p:cNvSpPr txBox="1"/>
          <p:nvPr/>
        </p:nvSpPr>
        <p:spPr>
          <a:xfrm>
            <a:off x="182880" y="7962127"/>
            <a:ext cx="11247119" cy="461665"/>
          </a:xfrm>
          <a:prstGeom prst="rect">
            <a:avLst/>
          </a:prstGeom>
          <a:noFill/>
        </p:spPr>
        <p:txBody>
          <a:bodyPr wrap="square" rtlCol="0">
            <a:spAutoFit/>
          </a:bodyPr>
          <a:lstStyle/>
          <a:p>
            <a:r>
              <a:rPr lang="en-IE" sz="2400" b="1" dirty="0">
                <a:solidFill>
                  <a:schemeClr val="bg1"/>
                </a:solidFill>
                <a:latin typeface="Helvetica" pitchFamily="2" charset="0"/>
              </a:rPr>
              <a:t>Scan the QR Code for further information on SSPR</a:t>
            </a:r>
          </a:p>
        </p:txBody>
      </p:sp>
      <p:pic>
        <p:nvPicPr>
          <p:cNvPr id="4" name="Picture 3" descr="A qr code with black dots&#10;&#10;Description automatically generated">
            <a:extLst>
              <a:ext uri="{FF2B5EF4-FFF2-40B4-BE49-F238E27FC236}">
                <a16:creationId xmlns:a16="http://schemas.microsoft.com/office/drawing/2014/main" id="{15F2140B-D58B-BB02-FC27-BDEAEC6B305A}"/>
              </a:ext>
            </a:extLst>
          </p:cNvPr>
          <p:cNvPicPr>
            <a:picLocks noChangeAspect="1"/>
          </p:cNvPicPr>
          <p:nvPr/>
        </p:nvPicPr>
        <p:blipFill>
          <a:blip r:embed="rId5"/>
          <a:stretch>
            <a:fillRect/>
          </a:stretch>
        </p:blipFill>
        <p:spPr>
          <a:xfrm>
            <a:off x="13210475" y="5414785"/>
            <a:ext cx="2857143" cy="2857143"/>
          </a:xfrm>
          <a:prstGeom prst="rect">
            <a:avLst/>
          </a:prstGeom>
        </p:spPr>
      </p:pic>
    </p:spTree>
    <p:extLst>
      <p:ext uri="{BB962C8B-B14F-4D97-AF65-F5344CB8AC3E}">
        <p14:creationId xmlns:p14="http://schemas.microsoft.com/office/powerpoint/2010/main" val="5583992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Two women sitting on a stone bench chatting">
            <a:extLst>
              <a:ext uri="{FF2B5EF4-FFF2-40B4-BE49-F238E27FC236}">
                <a16:creationId xmlns:a16="http://schemas.microsoft.com/office/drawing/2014/main" id="{F293E211-673E-A94E-99CA-A17900E01338}"/>
              </a:ext>
            </a:extLst>
          </p:cNvPr>
          <p:cNvPicPr>
            <a:picLocks noGrp="1" noChangeAspect="1"/>
          </p:cNvPicPr>
          <p:nvPr>
            <p:ph type="pic" idx="1"/>
          </p:nvPr>
        </p:nvPicPr>
        <p:blipFill>
          <a:blip r:embed="rId2"/>
          <a:srcRect t="10640" b="10640"/>
          <a:stretch>
            <a:fillRect/>
          </a:stretch>
        </p:blipFill>
        <p:spPr>
          <a:xfrm>
            <a:off x="0" y="0"/>
            <a:ext cx="16257588" cy="8532000"/>
          </a:xfrm>
        </p:spPr>
      </p:pic>
      <p:pic>
        <p:nvPicPr>
          <p:cNvPr id="8" name="Picture 7">
            <a:extLst>
              <a:ext uri="{FF2B5EF4-FFF2-40B4-BE49-F238E27FC236}">
                <a16:creationId xmlns:a16="http://schemas.microsoft.com/office/drawing/2014/main" id="{EC23973F-1423-A346-9180-8D7D41DC0AED}"/>
              </a:ext>
            </a:extLst>
          </p:cNvPr>
          <p:cNvPicPr>
            <a:picLocks noChangeAspect="1"/>
          </p:cNvPicPr>
          <p:nvPr/>
        </p:nvPicPr>
        <p:blipFill rotWithShape="1">
          <a:blip r:embed="rId3" cstate="print">
            <a:alphaModFix amt="70000"/>
            <a:extLst>
              <a:ext uri="{28A0092B-C50C-407E-A947-70E740481C1C}">
                <a14:useLocalDpi xmlns:a14="http://schemas.microsoft.com/office/drawing/2010/main"/>
              </a:ext>
            </a:extLst>
          </a:blip>
          <a:srcRect l="39187" t="2468"/>
          <a:stretch/>
        </p:blipFill>
        <p:spPr>
          <a:xfrm>
            <a:off x="0" y="0"/>
            <a:ext cx="7653700" cy="8534300"/>
          </a:xfrm>
          <a:prstGeom prst="rect">
            <a:avLst/>
          </a:prstGeom>
        </p:spPr>
      </p:pic>
      <p:sp>
        <p:nvSpPr>
          <p:cNvPr id="9" name="Title 8">
            <a:extLst>
              <a:ext uri="{FF2B5EF4-FFF2-40B4-BE49-F238E27FC236}">
                <a16:creationId xmlns:a16="http://schemas.microsoft.com/office/drawing/2014/main" id="{26553DC5-2320-F54C-BA78-167FE33F7332}"/>
              </a:ext>
            </a:extLst>
          </p:cNvPr>
          <p:cNvSpPr>
            <a:spLocks noGrp="1"/>
          </p:cNvSpPr>
          <p:nvPr>
            <p:ph type="title"/>
          </p:nvPr>
        </p:nvSpPr>
        <p:spPr>
          <a:xfrm>
            <a:off x="864000" y="1224000"/>
            <a:ext cx="5734920" cy="1423950"/>
          </a:xfrm>
        </p:spPr>
        <p:txBody>
          <a:bodyPr/>
          <a:lstStyle/>
          <a:p>
            <a:r>
              <a:rPr lang="en-US" dirty="0"/>
              <a:t>Multi-Factor Authentication (MFA)</a:t>
            </a:r>
          </a:p>
        </p:txBody>
      </p:sp>
      <p:sp>
        <p:nvSpPr>
          <p:cNvPr id="10" name="Text Placeholder 9">
            <a:extLst>
              <a:ext uri="{FF2B5EF4-FFF2-40B4-BE49-F238E27FC236}">
                <a16:creationId xmlns:a16="http://schemas.microsoft.com/office/drawing/2014/main" id="{AE7BA1FF-7102-154E-B747-FBD43D02C854}"/>
              </a:ext>
            </a:extLst>
          </p:cNvPr>
          <p:cNvSpPr>
            <a:spLocks noGrp="1"/>
          </p:cNvSpPr>
          <p:nvPr>
            <p:ph type="body" sz="half" idx="2"/>
          </p:nvPr>
        </p:nvSpPr>
        <p:spPr/>
        <p:txBody>
          <a:bodyPr/>
          <a:lstStyle/>
          <a:p>
            <a:pPr marL="0" indent="0">
              <a:buNone/>
            </a:pPr>
            <a:r>
              <a:rPr lang="en-IE" dirty="0"/>
              <a:t>MFA Adds another layer of protection when accessing all Microsoft Services.</a:t>
            </a:r>
          </a:p>
          <a:p>
            <a:pPr marL="0" indent="0">
              <a:buNone/>
            </a:pPr>
            <a:endParaRPr lang="en-IE" dirty="0"/>
          </a:p>
          <a:p>
            <a:pPr marL="0" indent="0">
              <a:buNone/>
            </a:pPr>
            <a:r>
              <a:rPr lang="en-IE" dirty="0"/>
              <a:t>Visit </a:t>
            </a:r>
            <a:r>
              <a:rPr lang="en-IE" dirty="0">
                <a:hlinkClick r:id="rId4"/>
              </a:rPr>
              <a:t>https://aka.ms/mfasetup</a:t>
            </a:r>
            <a:r>
              <a:rPr lang="en-IE" dirty="0"/>
              <a:t> to register for MFA.</a:t>
            </a:r>
          </a:p>
          <a:p>
            <a:pPr marL="0" indent="0">
              <a:buNone/>
            </a:pPr>
            <a:endParaRPr lang="en-IE" dirty="0"/>
          </a:p>
          <a:p>
            <a:pPr marL="0" indent="0">
              <a:buNone/>
            </a:pPr>
            <a:r>
              <a:rPr lang="en-IE" dirty="0"/>
              <a:t>Alternatively, scan the QR code to learn more about Password Management at UL.</a:t>
            </a:r>
            <a:endParaRPr lang="en-US" dirty="0"/>
          </a:p>
        </p:txBody>
      </p:sp>
      <p:sp>
        <p:nvSpPr>
          <p:cNvPr id="5" name="Date Placeholder 4">
            <a:extLst>
              <a:ext uri="{FF2B5EF4-FFF2-40B4-BE49-F238E27FC236}">
                <a16:creationId xmlns:a16="http://schemas.microsoft.com/office/drawing/2014/main" id="{5CFB9188-2A77-4147-B52C-A1706CBC72F3}"/>
              </a:ext>
            </a:extLst>
          </p:cNvPr>
          <p:cNvSpPr>
            <a:spLocks noGrp="1"/>
          </p:cNvSpPr>
          <p:nvPr>
            <p:ph type="dt" sz="half" idx="10"/>
          </p:nvPr>
        </p:nvSpPr>
        <p:spPr/>
        <p:txBody>
          <a:bodyPr/>
          <a:lstStyle/>
          <a:p>
            <a:r>
              <a:rPr lang="en-IE" dirty="0"/>
              <a:t>05.09.23</a:t>
            </a:r>
            <a:endParaRPr lang="en-US" dirty="0"/>
          </a:p>
        </p:txBody>
      </p:sp>
      <p:pic>
        <p:nvPicPr>
          <p:cNvPr id="3" name="Picture 2" descr="A qr code with black dots&#10;&#10;Description automatically generated">
            <a:extLst>
              <a:ext uri="{FF2B5EF4-FFF2-40B4-BE49-F238E27FC236}">
                <a16:creationId xmlns:a16="http://schemas.microsoft.com/office/drawing/2014/main" id="{A6EEE0A3-B90F-03C7-95E3-863B999C43C2}"/>
              </a:ext>
            </a:extLst>
          </p:cNvPr>
          <p:cNvPicPr>
            <a:picLocks noChangeAspect="1"/>
          </p:cNvPicPr>
          <p:nvPr/>
        </p:nvPicPr>
        <p:blipFill>
          <a:blip r:embed="rId5"/>
          <a:stretch>
            <a:fillRect/>
          </a:stretch>
        </p:blipFill>
        <p:spPr>
          <a:xfrm>
            <a:off x="13170475" y="5494384"/>
            <a:ext cx="2857143" cy="2857143"/>
          </a:xfrm>
          <a:prstGeom prst="rect">
            <a:avLst/>
          </a:prstGeom>
        </p:spPr>
      </p:pic>
    </p:spTree>
    <p:extLst>
      <p:ext uri="{BB962C8B-B14F-4D97-AF65-F5344CB8AC3E}">
        <p14:creationId xmlns:p14="http://schemas.microsoft.com/office/powerpoint/2010/main" val="27918575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2E84CFF4-365C-8D4D-8F6D-44F6B26FF692}"/>
              </a:ext>
            </a:extLst>
          </p:cNvPr>
          <p:cNvPicPr>
            <a:picLocks noGrp="1" noChangeAspect="1"/>
          </p:cNvPicPr>
          <p:nvPr>
            <p:ph type="pic" idx="1"/>
          </p:nvPr>
        </p:nvPicPr>
        <p:blipFill>
          <a:blip r:embed="rId2"/>
          <a:srcRect t="10640" b="10640"/>
          <a:stretch/>
        </p:blipFill>
        <p:spPr/>
      </p:pic>
      <p:pic>
        <p:nvPicPr>
          <p:cNvPr id="11" name="Picture 10">
            <a:extLst>
              <a:ext uri="{FF2B5EF4-FFF2-40B4-BE49-F238E27FC236}">
                <a16:creationId xmlns:a16="http://schemas.microsoft.com/office/drawing/2014/main" id="{5EE4AB25-79B8-8E42-93E5-2D3EC3029DB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9187" t="2468"/>
          <a:stretch/>
        </p:blipFill>
        <p:spPr>
          <a:xfrm>
            <a:off x="-1" y="-2300"/>
            <a:ext cx="9845041" cy="8534300"/>
          </a:xfrm>
          <a:prstGeom prst="rect">
            <a:avLst/>
          </a:prstGeom>
        </p:spPr>
      </p:pic>
      <p:sp>
        <p:nvSpPr>
          <p:cNvPr id="9" name="Title 8">
            <a:extLst>
              <a:ext uri="{FF2B5EF4-FFF2-40B4-BE49-F238E27FC236}">
                <a16:creationId xmlns:a16="http://schemas.microsoft.com/office/drawing/2014/main" id="{B7048760-3755-9B41-990E-06FB4E979D51}"/>
              </a:ext>
            </a:extLst>
          </p:cNvPr>
          <p:cNvSpPr>
            <a:spLocks noGrp="1"/>
          </p:cNvSpPr>
          <p:nvPr>
            <p:ph type="title"/>
          </p:nvPr>
        </p:nvSpPr>
        <p:spPr>
          <a:xfrm>
            <a:off x="864000" y="1224000"/>
            <a:ext cx="5243495" cy="589560"/>
          </a:xfrm>
        </p:spPr>
        <p:txBody>
          <a:bodyPr/>
          <a:lstStyle/>
          <a:p>
            <a:r>
              <a:rPr lang="en-US" dirty="0"/>
              <a:t>New Devices</a:t>
            </a:r>
          </a:p>
        </p:txBody>
      </p:sp>
      <p:sp>
        <p:nvSpPr>
          <p:cNvPr id="10" name="Text Placeholder 9">
            <a:extLst>
              <a:ext uri="{FF2B5EF4-FFF2-40B4-BE49-F238E27FC236}">
                <a16:creationId xmlns:a16="http://schemas.microsoft.com/office/drawing/2014/main" id="{685F52CC-4D49-4C4F-AC5C-3D06C3188597}"/>
              </a:ext>
            </a:extLst>
          </p:cNvPr>
          <p:cNvSpPr>
            <a:spLocks noGrp="1"/>
          </p:cNvSpPr>
          <p:nvPr>
            <p:ph type="body" sz="half" idx="2"/>
          </p:nvPr>
        </p:nvSpPr>
        <p:spPr>
          <a:xfrm>
            <a:off x="864000" y="2072641"/>
            <a:ext cx="8401920" cy="3718560"/>
          </a:xfrm>
        </p:spPr>
        <p:txBody>
          <a:bodyPr/>
          <a:lstStyle/>
          <a:p>
            <a:r>
              <a:rPr lang="en-US" dirty="0">
                <a:latin typeface="Arial"/>
                <a:cs typeface="Arial"/>
              </a:rPr>
              <a:t>If you have purchased a UL machine it will need to be setup by ITD. Request a device setup by visiting the Self-Service Portal (ul.topdesk.net) and clicking My Workstation → Computers &amp; Laptops. Once you submit a Setup PC/Laptop request, an ITD technician will be in touch to arrange an appropriate time with you. </a:t>
            </a:r>
            <a:endParaRPr lang="en-US" sz="3600" dirty="0">
              <a:cs typeface="Calibri" panose="020F0502020204030204"/>
            </a:endParaRPr>
          </a:p>
          <a:p>
            <a:endParaRPr lang="en-US" dirty="0"/>
          </a:p>
        </p:txBody>
      </p:sp>
      <p:sp>
        <p:nvSpPr>
          <p:cNvPr id="5" name="Date Placeholder 4">
            <a:extLst>
              <a:ext uri="{FF2B5EF4-FFF2-40B4-BE49-F238E27FC236}">
                <a16:creationId xmlns:a16="http://schemas.microsoft.com/office/drawing/2014/main" id="{94124185-C93A-3D41-BBE7-48C0DE651F41}"/>
              </a:ext>
            </a:extLst>
          </p:cNvPr>
          <p:cNvSpPr>
            <a:spLocks noGrp="1"/>
          </p:cNvSpPr>
          <p:nvPr>
            <p:ph type="dt" sz="half" idx="10"/>
          </p:nvPr>
        </p:nvSpPr>
        <p:spPr/>
        <p:txBody>
          <a:bodyPr/>
          <a:lstStyle/>
          <a:p>
            <a:r>
              <a:rPr lang="en-IE" dirty="0"/>
              <a:t>05.09.23</a:t>
            </a:r>
            <a:endParaRPr lang="en-US" dirty="0"/>
          </a:p>
        </p:txBody>
      </p:sp>
      <p:sp>
        <p:nvSpPr>
          <p:cNvPr id="3" name="TextBox 2">
            <a:extLst>
              <a:ext uri="{FF2B5EF4-FFF2-40B4-BE49-F238E27FC236}">
                <a16:creationId xmlns:a16="http://schemas.microsoft.com/office/drawing/2014/main" id="{B3239701-E58D-881E-0717-276396235059}"/>
              </a:ext>
            </a:extLst>
          </p:cNvPr>
          <p:cNvSpPr txBox="1"/>
          <p:nvPr/>
        </p:nvSpPr>
        <p:spPr>
          <a:xfrm>
            <a:off x="864000" y="5968878"/>
            <a:ext cx="7264794" cy="748988"/>
          </a:xfrm>
          <a:prstGeom prst="rect">
            <a:avLst/>
          </a:prstGeom>
          <a:noFill/>
        </p:spPr>
        <p:txBody>
          <a:bodyPr wrap="square" rtlCol="0">
            <a:spAutoFit/>
          </a:bodyPr>
          <a:lstStyle/>
          <a:p>
            <a:r>
              <a:rPr lang="en-IE" sz="4267" dirty="0">
                <a:solidFill>
                  <a:schemeClr val="bg1"/>
                </a:solidFill>
                <a:latin typeface="Georgia" panose="02040502050405020303" pitchFamily="18" charset="0"/>
                <a:ea typeface="+mj-ea"/>
                <a:cs typeface="+mj-cs"/>
              </a:rPr>
              <a:t>Blended/</a:t>
            </a:r>
            <a:r>
              <a:rPr lang="en-IE" dirty="0"/>
              <a:t> </a:t>
            </a:r>
            <a:r>
              <a:rPr lang="en-IE" sz="4267" dirty="0">
                <a:solidFill>
                  <a:schemeClr val="bg1"/>
                </a:solidFill>
                <a:latin typeface="Georgia" panose="02040502050405020303" pitchFamily="18" charset="0"/>
                <a:ea typeface="+mj-ea"/>
                <a:cs typeface="+mj-cs"/>
              </a:rPr>
              <a:t>Hybrid</a:t>
            </a:r>
            <a:r>
              <a:rPr lang="en-IE" dirty="0"/>
              <a:t> </a:t>
            </a:r>
            <a:r>
              <a:rPr lang="en-IE" sz="4267" dirty="0">
                <a:solidFill>
                  <a:schemeClr val="bg1"/>
                </a:solidFill>
                <a:latin typeface="Georgia" panose="02040502050405020303" pitchFamily="18" charset="0"/>
                <a:ea typeface="+mj-ea"/>
                <a:cs typeface="+mj-cs"/>
              </a:rPr>
              <a:t>Working</a:t>
            </a:r>
          </a:p>
        </p:txBody>
      </p:sp>
      <p:sp>
        <p:nvSpPr>
          <p:cNvPr id="4" name="TextBox 3">
            <a:extLst>
              <a:ext uri="{FF2B5EF4-FFF2-40B4-BE49-F238E27FC236}">
                <a16:creationId xmlns:a16="http://schemas.microsoft.com/office/drawing/2014/main" id="{FC9C9F81-7866-CDB9-1F46-F61E4A674A94}"/>
              </a:ext>
            </a:extLst>
          </p:cNvPr>
          <p:cNvSpPr txBox="1"/>
          <p:nvPr/>
        </p:nvSpPr>
        <p:spPr>
          <a:xfrm>
            <a:off x="868679" y="6730258"/>
            <a:ext cx="8485449" cy="1246495"/>
          </a:xfrm>
          <a:prstGeom prst="rect">
            <a:avLst/>
          </a:prstGeom>
          <a:noFill/>
        </p:spPr>
        <p:txBody>
          <a:bodyPr wrap="square" rtlCol="0">
            <a:spAutoFit/>
          </a:bodyPr>
          <a:lstStyle/>
          <a:p>
            <a:r>
              <a:rPr lang="en-US" sz="2500" b="1" dirty="0">
                <a:solidFill>
                  <a:schemeClr val="bg1"/>
                </a:solidFill>
                <a:latin typeface="Arial"/>
                <a:cs typeface="Arial"/>
              </a:rPr>
              <a:t>An overview of remote working &amp; and how to access services off-campus is available at ul.topdesk.net by clicking the Blended/Hybrid Working tile. </a:t>
            </a:r>
            <a:endParaRPr lang="en-IE" dirty="0"/>
          </a:p>
        </p:txBody>
      </p:sp>
      <p:pic>
        <p:nvPicPr>
          <p:cNvPr id="2" name="Picture 1" descr="A qr code on a white background&#10;&#10;Description automatically generated">
            <a:extLst>
              <a:ext uri="{FF2B5EF4-FFF2-40B4-BE49-F238E27FC236}">
                <a16:creationId xmlns:a16="http://schemas.microsoft.com/office/drawing/2014/main" id="{915B526D-CC59-6B85-103D-86AC6F6E0816}"/>
              </a:ext>
            </a:extLst>
          </p:cNvPr>
          <p:cNvPicPr>
            <a:picLocks noChangeAspect="1"/>
          </p:cNvPicPr>
          <p:nvPr/>
        </p:nvPicPr>
        <p:blipFill>
          <a:blip r:embed="rId4"/>
          <a:stretch>
            <a:fillRect/>
          </a:stretch>
        </p:blipFill>
        <p:spPr>
          <a:xfrm>
            <a:off x="9531822" y="2383767"/>
            <a:ext cx="2311705" cy="2311502"/>
          </a:xfrm>
          <a:prstGeom prst="rect">
            <a:avLst/>
          </a:prstGeom>
        </p:spPr>
      </p:pic>
      <p:pic>
        <p:nvPicPr>
          <p:cNvPr id="6" name="Picture 5" descr="A qr code on a white background&#10;&#10;Description automatically generated">
            <a:extLst>
              <a:ext uri="{FF2B5EF4-FFF2-40B4-BE49-F238E27FC236}">
                <a16:creationId xmlns:a16="http://schemas.microsoft.com/office/drawing/2014/main" id="{EE5B0119-8DD9-125A-43FA-9E20244C0801}"/>
              </a:ext>
            </a:extLst>
          </p:cNvPr>
          <p:cNvPicPr>
            <a:picLocks noChangeAspect="1"/>
          </p:cNvPicPr>
          <p:nvPr/>
        </p:nvPicPr>
        <p:blipFill>
          <a:blip r:embed="rId5"/>
          <a:stretch>
            <a:fillRect/>
          </a:stretch>
        </p:blipFill>
        <p:spPr>
          <a:xfrm>
            <a:off x="9531821" y="5714380"/>
            <a:ext cx="2311705" cy="2338483"/>
          </a:xfrm>
          <a:prstGeom prst="rect">
            <a:avLst/>
          </a:prstGeom>
        </p:spPr>
      </p:pic>
    </p:spTree>
    <p:extLst>
      <p:ext uri="{BB962C8B-B14F-4D97-AF65-F5344CB8AC3E}">
        <p14:creationId xmlns:p14="http://schemas.microsoft.com/office/powerpoint/2010/main" val="20120161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D2655-4E76-9C15-636E-ED44214CF0C6}"/>
              </a:ext>
            </a:extLst>
          </p:cNvPr>
          <p:cNvSpPr>
            <a:spLocks noGrp="1"/>
          </p:cNvSpPr>
          <p:nvPr>
            <p:ph type="title"/>
          </p:nvPr>
        </p:nvSpPr>
        <p:spPr>
          <a:xfrm>
            <a:off x="864000" y="370560"/>
            <a:ext cx="14022170" cy="1042950"/>
          </a:xfrm>
        </p:spPr>
        <p:txBody>
          <a:bodyPr/>
          <a:lstStyle/>
          <a:p>
            <a:r>
              <a:rPr lang="en-IE" dirty="0"/>
              <a:t>Personnel Self Service (Core)</a:t>
            </a:r>
          </a:p>
        </p:txBody>
      </p:sp>
      <p:sp>
        <p:nvSpPr>
          <p:cNvPr id="3" name="Content Placeholder 2">
            <a:extLst>
              <a:ext uri="{FF2B5EF4-FFF2-40B4-BE49-F238E27FC236}">
                <a16:creationId xmlns:a16="http://schemas.microsoft.com/office/drawing/2014/main" id="{1F70283D-8390-627D-9B95-210364B11BB5}"/>
              </a:ext>
            </a:extLst>
          </p:cNvPr>
          <p:cNvSpPr>
            <a:spLocks noGrp="1"/>
          </p:cNvSpPr>
          <p:nvPr>
            <p:ph idx="1"/>
          </p:nvPr>
        </p:nvSpPr>
        <p:spPr>
          <a:xfrm>
            <a:off x="742080" y="1269000"/>
            <a:ext cx="14022170" cy="2419080"/>
          </a:xfrm>
        </p:spPr>
        <p:txBody>
          <a:bodyPr/>
          <a:lstStyle/>
          <a:p>
            <a:r>
              <a:rPr lang="en-US" dirty="0">
                <a:cs typeface="Segoe UI"/>
              </a:rPr>
              <a:t>In this section you can view and amend many of the personal details that are held on file with the University of Limerick including your address, contact and bank account details. For further information on this please contact the Compensation &amp; Benefits Section - </a:t>
            </a:r>
            <a:r>
              <a:rPr lang="en-US" dirty="0">
                <a:solidFill>
                  <a:srgbClr val="0563C1"/>
                </a:solidFill>
                <a:cs typeface="Segoe UI"/>
                <a:hlinkClick r:id="rId2"/>
              </a:rPr>
              <a:t>compandbens@ul.ie</a:t>
            </a:r>
            <a:r>
              <a:rPr lang="en-US" dirty="0">
                <a:cs typeface="Segoe UI"/>
              </a:rPr>
              <a:t>. ​</a:t>
            </a:r>
          </a:p>
          <a:p>
            <a:r>
              <a:rPr lang="en-US" dirty="0">
                <a:cs typeface="Segoe UI"/>
              </a:rPr>
              <a:t>To access the Employee Self-Service site please visit </a:t>
            </a:r>
            <a:r>
              <a:rPr lang="en-US" dirty="0">
                <a:solidFill>
                  <a:srgbClr val="0563C1"/>
                </a:solidFill>
                <a:cs typeface="Segoe UI"/>
                <a:hlinkClick r:id="rId3"/>
              </a:rPr>
              <a:t>www.ul.ie/essportal</a:t>
            </a:r>
            <a:r>
              <a:rPr lang="en-US" dirty="0">
                <a:cs typeface="Segoe UI"/>
              </a:rPr>
              <a:t>​</a:t>
            </a:r>
          </a:p>
          <a:p>
            <a:r>
              <a:rPr lang="en-US" dirty="0">
                <a:cs typeface="Segoe UI"/>
              </a:rPr>
              <a:t>Please Note: You are required to register for a Core Account before logging in. A full guide can be found on UL’s HR website: How to Register for Core Portal​</a:t>
            </a:r>
          </a:p>
          <a:p>
            <a:endParaRPr lang="en-IE" dirty="0"/>
          </a:p>
        </p:txBody>
      </p:sp>
      <p:sp>
        <p:nvSpPr>
          <p:cNvPr id="4" name="Date Placeholder 3">
            <a:extLst>
              <a:ext uri="{FF2B5EF4-FFF2-40B4-BE49-F238E27FC236}">
                <a16:creationId xmlns:a16="http://schemas.microsoft.com/office/drawing/2014/main" id="{FCB4132F-EC36-A324-A837-D2AE65E75B5E}"/>
              </a:ext>
            </a:extLst>
          </p:cNvPr>
          <p:cNvSpPr>
            <a:spLocks noGrp="1"/>
          </p:cNvSpPr>
          <p:nvPr>
            <p:ph type="dt" sz="half" idx="10"/>
          </p:nvPr>
        </p:nvSpPr>
        <p:spPr/>
        <p:txBody>
          <a:bodyPr/>
          <a:lstStyle/>
          <a:p>
            <a:r>
              <a:rPr lang="en-IE" dirty="0"/>
              <a:t>05.09.23</a:t>
            </a:r>
            <a:endParaRPr lang="en-US" dirty="0"/>
          </a:p>
        </p:txBody>
      </p:sp>
      <p:sp>
        <p:nvSpPr>
          <p:cNvPr id="5" name="TextBox 4">
            <a:extLst>
              <a:ext uri="{FF2B5EF4-FFF2-40B4-BE49-F238E27FC236}">
                <a16:creationId xmlns:a16="http://schemas.microsoft.com/office/drawing/2014/main" id="{8D950470-4702-5D32-3655-76A03C159F6F}"/>
              </a:ext>
            </a:extLst>
          </p:cNvPr>
          <p:cNvSpPr txBox="1"/>
          <p:nvPr/>
        </p:nvSpPr>
        <p:spPr>
          <a:xfrm>
            <a:off x="993106" y="5146976"/>
            <a:ext cx="14022170" cy="4369786"/>
          </a:xfrm>
          <a:prstGeom prst="rect">
            <a:avLst/>
          </a:prstGeom>
          <a:noFill/>
        </p:spPr>
        <p:txBody>
          <a:bodyPr wrap="square" rtlCol="0">
            <a:spAutoFit/>
          </a:bodyPr>
          <a:lstStyle/>
          <a:p>
            <a:r>
              <a:rPr lang="en-US" sz="2300" dirty="0">
                <a:solidFill>
                  <a:srgbClr val="005336"/>
                </a:solidFill>
                <a:latin typeface="Helvetica" pitchFamily="2" charset="0"/>
                <a:cs typeface="Segoe UI"/>
              </a:rPr>
              <a:t>Once you are a registered user the key financial services that are accessible online are:​</a:t>
            </a:r>
          </a:p>
          <a:p>
            <a:pPr>
              <a:buChar char="•"/>
            </a:pPr>
            <a:r>
              <a:rPr lang="en-US" sz="2300" dirty="0">
                <a:solidFill>
                  <a:srgbClr val="005336"/>
                </a:solidFill>
                <a:latin typeface="Helvetica" pitchFamily="2" charset="0"/>
                <a:cs typeface="Segoe UI"/>
              </a:rPr>
              <a:t>Student Fees Management System​</a:t>
            </a:r>
          </a:p>
          <a:p>
            <a:pPr>
              <a:buChar char="•"/>
            </a:pPr>
            <a:r>
              <a:rPr lang="en-US" sz="2300" dirty="0">
                <a:solidFill>
                  <a:srgbClr val="005336"/>
                </a:solidFill>
                <a:latin typeface="Helvetica" pitchFamily="2" charset="0"/>
                <a:cs typeface="Segoe UI"/>
              </a:rPr>
              <a:t>Staff Payroll system​</a:t>
            </a:r>
          </a:p>
          <a:p>
            <a:pPr>
              <a:buChar char="•"/>
            </a:pPr>
            <a:r>
              <a:rPr lang="en-US" sz="2300" dirty="0">
                <a:solidFill>
                  <a:srgbClr val="005336"/>
                </a:solidFill>
                <a:latin typeface="Helvetica" pitchFamily="2" charset="0"/>
                <a:cs typeface="Segoe UI"/>
              </a:rPr>
              <a:t>Staff Expense Payments, ​</a:t>
            </a:r>
          </a:p>
          <a:p>
            <a:pPr>
              <a:buChar char="•"/>
            </a:pPr>
            <a:r>
              <a:rPr lang="en-US" sz="2300" dirty="0">
                <a:solidFill>
                  <a:srgbClr val="005336"/>
                </a:solidFill>
                <a:latin typeface="Helvetica" pitchFamily="2" charset="0"/>
                <a:cs typeface="Segoe UI"/>
              </a:rPr>
              <a:t>Supplier Payments, ​</a:t>
            </a:r>
          </a:p>
          <a:p>
            <a:pPr>
              <a:buChar char="•"/>
            </a:pPr>
            <a:r>
              <a:rPr lang="en-US" sz="2300" dirty="0">
                <a:solidFill>
                  <a:srgbClr val="005336"/>
                </a:solidFill>
                <a:latin typeface="Helvetica" pitchFamily="2" charset="0"/>
                <a:cs typeface="Segoe UI"/>
              </a:rPr>
              <a:t>Budget Management​</a:t>
            </a:r>
          </a:p>
          <a:p>
            <a:pPr>
              <a:buChar char="•"/>
            </a:pPr>
            <a:r>
              <a:rPr lang="en-US" sz="2300" dirty="0">
                <a:solidFill>
                  <a:srgbClr val="005336"/>
                </a:solidFill>
                <a:latin typeface="Helvetica" pitchFamily="2" charset="0"/>
                <a:cs typeface="Segoe UI"/>
              </a:rPr>
              <a:t>Purchasing ordering and Good Receipting system​</a:t>
            </a:r>
          </a:p>
          <a:p>
            <a:pPr>
              <a:buChar char="•"/>
            </a:pPr>
            <a:r>
              <a:rPr lang="en-US" sz="2300" dirty="0">
                <a:solidFill>
                  <a:srgbClr val="005336"/>
                </a:solidFill>
                <a:latin typeface="Helvetica" pitchFamily="2" charset="0"/>
                <a:cs typeface="Segoe UI"/>
              </a:rPr>
              <a:t>Online Financial Reports​</a:t>
            </a:r>
          </a:p>
          <a:p>
            <a:r>
              <a:rPr lang="en-US" sz="2300" dirty="0">
                <a:solidFill>
                  <a:srgbClr val="005336"/>
                </a:solidFill>
                <a:latin typeface="Helvetica" pitchFamily="2" charset="0"/>
                <a:cs typeface="Segoe UI"/>
              </a:rPr>
              <a:t>Contact the Agresso Helpdesk for assistance or to arrange training email </a:t>
            </a:r>
            <a:r>
              <a:rPr lang="en-US" sz="2300" dirty="0">
                <a:solidFill>
                  <a:srgbClr val="005336"/>
                </a:solidFill>
                <a:latin typeface="Helvetica" pitchFamily="2" charset="0"/>
                <a:cs typeface="Segoe UI"/>
                <a:hlinkClick r:id="rId4">
                  <a:extLst>
                    <a:ext uri="{A12FA001-AC4F-418D-AE19-62706E023703}">
                      <ahyp:hlinkClr xmlns:ahyp="http://schemas.microsoft.com/office/drawing/2018/hyperlinkcolor" val="tx"/>
                    </a:ext>
                  </a:extLst>
                </a:hlinkClick>
              </a:rPr>
              <a:t>FinanceDept@ul.ie</a:t>
            </a:r>
            <a:r>
              <a:rPr lang="en-US" sz="2300" dirty="0">
                <a:solidFill>
                  <a:srgbClr val="005336"/>
                </a:solidFill>
                <a:latin typeface="Helvetica" pitchFamily="2" charset="0"/>
                <a:cs typeface="Segoe UI"/>
              </a:rPr>
              <a:t>​</a:t>
            </a:r>
          </a:p>
          <a:p>
            <a:r>
              <a:rPr lang="en-US" sz="2300" dirty="0">
                <a:solidFill>
                  <a:srgbClr val="005336"/>
                </a:solidFill>
                <a:latin typeface="Helvetica" pitchFamily="2" charset="0"/>
                <a:cs typeface="Segoe UI"/>
              </a:rPr>
              <a:t>*If you are accessing these applications from outside the UL network please visit the Self-Service Portal → Blended / Hybrid Working → Remote Access for further information​</a:t>
            </a:r>
          </a:p>
          <a:p>
            <a:endParaRPr lang="en-IE" dirty="0"/>
          </a:p>
        </p:txBody>
      </p:sp>
      <p:sp>
        <p:nvSpPr>
          <p:cNvPr id="7" name="TextBox 6">
            <a:extLst>
              <a:ext uri="{FF2B5EF4-FFF2-40B4-BE49-F238E27FC236}">
                <a16:creationId xmlns:a16="http://schemas.microsoft.com/office/drawing/2014/main" id="{F35DB318-9617-24B2-D35C-BDFBCB57E1BA}"/>
              </a:ext>
            </a:extLst>
          </p:cNvPr>
          <p:cNvSpPr txBox="1"/>
          <p:nvPr/>
        </p:nvSpPr>
        <p:spPr>
          <a:xfrm>
            <a:off x="1112006" y="4286485"/>
            <a:ext cx="10150353" cy="784830"/>
          </a:xfrm>
          <a:prstGeom prst="rect">
            <a:avLst/>
          </a:prstGeom>
          <a:noFill/>
        </p:spPr>
        <p:txBody>
          <a:bodyPr wrap="square" rtlCol="0">
            <a:spAutoFit/>
          </a:bodyPr>
          <a:lstStyle/>
          <a:p>
            <a:r>
              <a:rPr lang="en-IE" sz="4500" dirty="0">
                <a:solidFill>
                  <a:srgbClr val="005336"/>
                </a:solidFill>
                <a:latin typeface="Georgia" panose="02040502050405020303" pitchFamily="18" charset="0"/>
                <a:ea typeface="+mj-ea"/>
                <a:cs typeface="+mj-cs"/>
              </a:rPr>
              <a:t>Financial</a:t>
            </a:r>
            <a:r>
              <a:rPr lang="en-IE" dirty="0"/>
              <a:t> </a:t>
            </a:r>
            <a:r>
              <a:rPr lang="en-IE" sz="4500" dirty="0">
                <a:solidFill>
                  <a:srgbClr val="005336"/>
                </a:solidFill>
                <a:latin typeface="Georgia" panose="02040502050405020303" pitchFamily="18" charset="0"/>
                <a:ea typeface="+mj-ea"/>
                <a:cs typeface="+mj-cs"/>
              </a:rPr>
              <a:t>Online</a:t>
            </a:r>
            <a:r>
              <a:rPr lang="en-IE" dirty="0"/>
              <a:t> </a:t>
            </a:r>
            <a:r>
              <a:rPr lang="en-IE" sz="4500" dirty="0">
                <a:solidFill>
                  <a:srgbClr val="005336"/>
                </a:solidFill>
                <a:latin typeface="Georgia" panose="02040502050405020303" pitchFamily="18" charset="0"/>
                <a:ea typeface="+mj-ea"/>
                <a:cs typeface="+mj-cs"/>
              </a:rPr>
              <a:t>Services</a:t>
            </a:r>
            <a:r>
              <a:rPr lang="en-IE" dirty="0"/>
              <a:t> (</a:t>
            </a:r>
            <a:r>
              <a:rPr lang="en-IE" sz="4500" dirty="0">
                <a:solidFill>
                  <a:srgbClr val="005336"/>
                </a:solidFill>
                <a:latin typeface="Georgia" panose="02040502050405020303" pitchFamily="18" charset="0"/>
                <a:ea typeface="+mj-ea"/>
                <a:cs typeface="+mj-cs"/>
              </a:rPr>
              <a:t>Agresso</a:t>
            </a:r>
            <a:r>
              <a:rPr lang="en-IE" dirty="0"/>
              <a:t>)</a:t>
            </a:r>
          </a:p>
        </p:txBody>
      </p:sp>
    </p:spTree>
    <p:extLst>
      <p:ext uri="{BB962C8B-B14F-4D97-AF65-F5344CB8AC3E}">
        <p14:creationId xmlns:p14="http://schemas.microsoft.com/office/powerpoint/2010/main" val="14718775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FFFE4378-5C71-0B45-A4B4-04B25C034820}"/>
              </a:ext>
            </a:extLst>
          </p:cNvPr>
          <p:cNvPicPr>
            <a:picLocks noGrp="1" noChangeAspect="1"/>
          </p:cNvPicPr>
          <p:nvPr>
            <p:ph type="pic" idx="1"/>
          </p:nvPr>
        </p:nvPicPr>
        <p:blipFill>
          <a:blip r:embed="rId2"/>
          <a:srcRect t="6795" b="6795"/>
          <a:stretch/>
        </p:blipFill>
        <p:spPr/>
      </p:pic>
      <p:pic>
        <p:nvPicPr>
          <p:cNvPr id="11" name="Picture 10">
            <a:extLst>
              <a:ext uri="{FF2B5EF4-FFF2-40B4-BE49-F238E27FC236}">
                <a16:creationId xmlns:a16="http://schemas.microsoft.com/office/drawing/2014/main" id="{FC193C99-CA5D-004F-A7EF-DB7F8CF5500B}"/>
              </a:ext>
            </a:extLst>
          </p:cNvPr>
          <p:cNvPicPr>
            <a:picLocks noChangeAspect="1"/>
          </p:cNvPicPr>
          <p:nvPr/>
        </p:nvPicPr>
        <p:blipFill rotWithShape="1">
          <a:blip r:embed="rId3" cstate="print">
            <a:alphaModFix amt="70000"/>
            <a:extLst>
              <a:ext uri="{28A0092B-C50C-407E-A947-70E740481C1C}">
                <a14:useLocalDpi xmlns:a14="http://schemas.microsoft.com/office/drawing/2010/main"/>
              </a:ext>
            </a:extLst>
          </a:blip>
          <a:srcRect l="39187" t="2468"/>
          <a:stretch/>
        </p:blipFill>
        <p:spPr>
          <a:xfrm>
            <a:off x="0" y="-2300"/>
            <a:ext cx="7653701" cy="8534300"/>
          </a:xfrm>
          <a:prstGeom prst="rect">
            <a:avLst/>
          </a:prstGeom>
        </p:spPr>
      </p:pic>
      <p:sp>
        <p:nvSpPr>
          <p:cNvPr id="9" name="Title 8">
            <a:extLst>
              <a:ext uri="{FF2B5EF4-FFF2-40B4-BE49-F238E27FC236}">
                <a16:creationId xmlns:a16="http://schemas.microsoft.com/office/drawing/2014/main" id="{1A5B8AF2-9B14-594A-B310-C5902BB78DD6}"/>
              </a:ext>
            </a:extLst>
          </p:cNvPr>
          <p:cNvSpPr>
            <a:spLocks noGrp="1"/>
          </p:cNvSpPr>
          <p:nvPr>
            <p:ph type="title"/>
          </p:nvPr>
        </p:nvSpPr>
        <p:spPr>
          <a:xfrm>
            <a:off x="874560" y="1328597"/>
            <a:ext cx="5243495" cy="647662"/>
          </a:xfrm>
        </p:spPr>
        <p:txBody>
          <a:bodyPr/>
          <a:lstStyle/>
          <a:p>
            <a:r>
              <a:rPr lang="en-US" dirty="0"/>
              <a:t>Brightspace</a:t>
            </a:r>
          </a:p>
        </p:txBody>
      </p:sp>
      <p:sp>
        <p:nvSpPr>
          <p:cNvPr id="10" name="Text Placeholder 9">
            <a:extLst>
              <a:ext uri="{FF2B5EF4-FFF2-40B4-BE49-F238E27FC236}">
                <a16:creationId xmlns:a16="http://schemas.microsoft.com/office/drawing/2014/main" id="{F6465E00-993A-254C-A0B2-CB276FCCBE66}"/>
              </a:ext>
            </a:extLst>
          </p:cNvPr>
          <p:cNvSpPr>
            <a:spLocks noGrp="1"/>
          </p:cNvSpPr>
          <p:nvPr>
            <p:ph type="body" sz="half" idx="2"/>
          </p:nvPr>
        </p:nvSpPr>
        <p:spPr>
          <a:xfrm>
            <a:off x="864000" y="2301240"/>
            <a:ext cx="6789701" cy="5985512"/>
          </a:xfrm>
        </p:spPr>
        <p:txBody>
          <a:bodyPr/>
          <a:lstStyle/>
          <a:p>
            <a:r>
              <a:rPr lang="en-US" sz="2400" dirty="0">
                <a:latin typeface="Calibri"/>
                <a:cs typeface="Calibri"/>
                <a:hlinkClick r:id="rId4"/>
              </a:rPr>
              <a:t>Brightspace</a:t>
            </a:r>
            <a:r>
              <a:rPr lang="en-US" sz="2400" dirty="0">
                <a:latin typeface="Calibri"/>
                <a:cs typeface="Calibri"/>
              </a:rPr>
              <a:t> is the University’s new Virtual Learning Environment. Brightspace is used to share content and facilitate online learning in UL.</a:t>
            </a:r>
          </a:p>
          <a:p>
            <a:pPr marL="342900" indent="-342900">
              <a:buFont typeface="Arial" panose="020B0604020202020204" pitchFamily="34" charset="0"/>
              <a:buChar char="•"/>
            </a:pPr>
            <a:r>
              <a:rPr lang="en-US" sz="2400" dirty="0">
                <a:latin typeface="Calibri"/>
                <a:cs typeface="Calibri"/>
              </a:rPr>
              <a:t>Lecture content (videos, podcasts, slides, notes readings </a:t>
            </a:r>
            <a:r>
              <a:rPr lang="en-US" sz="2400" dirty="0" err="1">
                <a:latin typeface="Calibri"/>
                <a:cs typeface="Calibri"/>
              </a:rPr>
              <a:t>etc</a:t>
            </a:r>
            <a:endParaRPr lang="en-US" sz="2400" dirty="0">
              <a:latin typeface="Calibri"/>
              <a:cs typeface="Calibri"/>
            </a:endParaRPr>
          </a:p>
          <a:p>
            <a:pPr marL="342900" indent="-342900">
              <a:buFont typeface="Arial" panose="020B0604020202020204" pitchFamily="34" charset="0"/>
              <a:buChar char="•"/>
            </a:pPr>
            <a:r>
              <a:rPr lang="en-US" sz="2400" dirty="0">
                <a:latin typeface="Calibri"/>
                <a:cs typeface="Calibri"/>
              </a:rPr>
              <a:t>Assignments</a:t>
            </a:r>
          </a:p>
          <a:p>
            <a:pPr marL="342900" indent="-342900">
              <a:buFont typeface="Arial" panose="020B0604020202020204" pitchFamily="34" charset="0"/>
              <a:buChar char="•"/>
            </a:pPr>
            <a:r>
              <a:rPr lang="en-US" sz="2400" dirty="0">
                <a:latin typeface="Calibri"/>
                <a:cs typeface="Calibri"/>
              </a:rPr>
              <a:t>Online classes through </a:t>
            </a:r>
            <a:r>
              <a:rPr lang="en-US" sz="2400" dirty="0" err="1">
                <a:latin typeface="Calibri"/>
                <a:cs typeface="Calibri"/>
              </a:rPr>
              <a:t>BigBlueButton</a:t>
            </a:r>
            <a:r>
              <a:rPr lang="en-US" sz="2400" dirty="0">
                <a:latin typeface="Calibri"/>
                <a:cs typeface="Calibri"/>
              </a:rPr>
              <a:t> &amp; MS Teams</a:t>
            </a:r>
          </a:p>
          <a:p>
            <a:pPr marL="342900" indent="-342900">
              <a:buFont typeface="Arial" panose="020B0604020202020204" pitchFamily="34" charset="0"/>
              <a:buChar char="•"/>
            </a:pPr>
            <a:r>
              <a:rPr lang="en-US" sz="2400" dirty="0">
                <a:latin typeface="Calibri"/>
                <a:cs typeface="Calibri"/>
              </a:rPr>
              <a:t>Grading and feedback</a:t>
            </a:r>
          </a:p>
          <a:p>
            <a:r>
              <a:rPr lang="en-US" sz="2400" dirty="0">
                <a:latin typeface="Calibri"/>
                <a:cs typeface="Calibri"/>
              </a:rPr>
              <a:t>Each lecturer will have their own teaching style so be sure to check with them on how they will use Brightspace in their module.</a:t>
            </a:r>
          </a:p>
        </p:txBody>
      </p:sp>
      <p:sp>
        <p:nvSpPr>
          <p:cNvPr id="5" name="Date Placeholder 4">
            <a:extLst>
              <a:ext uri="{FF2B5EF4-FFF2-40B4-BE49-F238E27FC236}">
                <a16:creationId xmlns:a16="http://schemas.microsoft.com/office/drawing/2014/main" id="{BFB72C84-A2F7-8442-AF37-E19BBC8B8011}"/>
              </a:ext>
            </a:extLst>
          </p:cNvPr>
          <p:cNvSpPr>
            <a:spLocks noGrp="1"/>
          </p:cNvSpPr>
          <p:nvPr>
            <p:ph type="dt" sz="half" idx="10"/>
          </p:nvPr>
        </p:nvSpPr>
        <p:spPr/>
        <p:txBody>
          <a:bodyPr/>
          <a:lstStyle/>
          <a:p>
            <a:r>
              <a:rPr lang="en-IE" dirty="0"/>
              <a:t>05.09.23</a:t>
            </a:r>
            <a:endParaRPr lang="en-US" dirty="0"/>
          </a:p>
        </p:txBody>
      </p:sp>
      <p:pic>
        <p:nvPicPr>
          <p:cNvPr id="3" name="Picture 2" descr="A screenshot of a building&#10;&#10;Description automatically generated">
            <a:extLst>
              <a:ext uri="{FF2B5EF4-FFF2-40B4-BE49-F238E27FC236}">
                <a16:creationId xmlns:a16="http://schemas.microsoft.com/office/drawing/2014/main" id="{A7A8EF1F-A0D6-F53E-C259-B45AAD281FDC}"/>
              </a:ext>
            </a:extLst>
          </p:cNvPr>
          <p:cNvPicPr>
            <a:picLocks noChangeAspect="1"/>
          </p:cNvPicPr>
          <p:nvPr/>
        </p:nvPicPr>
        <p:blipFill>
          <a:blip r:embed="rId5"/>
          <a:stretch>
            <a:fillRect/>
          </a:stretch>
        </p:blipFill>
        <p:spPr>
          <a:xfrm>
            <a:off x="9948289" y="472521"/>
            <a:ext cx="5988358" cy="3848298"/>
          </a:xfrm>
          <a:prstGeom prst="rect">
            <a:avLst/>
          </a:prstGeom>
        </p:spPr>
      </p:pic>
      <p:pic>
        <p:nvPicPr>
          <p:cNvPr id="8" name="Picture 7" descr="A qr code on a white background&#10;&#10;Description automatically generated">
            <a:extLst>
              <a:ext uri="{FF2B5EF4-FFF2-40B4-BE49-F238E27FC236}">
                <a16:creationId xmlns:a16="http://schemas.microsoft.com/office/drawing/2014/main" id="{6B859398-DF19-2AD3-38A9-9164A9FDD267}"/>
              </a:ext>
            </a:extLst>
          </p:cNvPr>
          <p:cNvPicPr>
            <a:picLocks noChangeAspect="1"/>
          </p:cNvPicPr>
          <p:nvPr/>
        </p:nvPicPr>
        <p:blipFill>
          <a:blip r:embed="rId6"/>
          <a:stretch>
            <a:fillRect/>
          </a:stretch>
        </p:blipFill>
        <p:spPr>
          <a:xfrm>
            <a:off x="13077475" y="5429325"/>
            <a:ext cx="2857143" cy="2857143"/>
          </a:xfrm>
          <a:prstGeom prst="rect">
            <a:avLst/>
          </a:prstGeom>
        </p:spPr>
      </p:pic>
    </p:spTree>
    <p:extLst>
      <p:ext uri="{BB962C8B-B14F-4D97-AF65-F5344CB8AC3E}">
        <p14:creationId xmlns:p14="http://schemas.microsoft.com/office/powerpoint/2010/main" val="98668545"/>
      </p:ext>
    </p:extLst>
  </p:cSld>
  <p:clrMapOvr>
    <a:masterClrMapping/>
  </p:clrMapOvr>
</p:sld>
</file>

<file path=ppt/theme/theme1.xml><?xml version="1.0" encoding="utf-8"?>
<a:theme xmlns:a="http://schemas.openxmlformats.org/drawingml/2006/main" name="Office Theme">
  <a:themeElements>
    <a:clrScheme name="UL">
      <a:dk1>
        <a:srgbClr val="171616"/>
      </a:dk1>
      <a:lt1>
        <a:sysClr val="window" lastClr="FFFFFF"/>
      </a:lt1>
      <a:dk2>
        <a:srgbClr val="7F7F7F"/>
      </a:dk2>
      <a:lt2>
        <a:srgbClr val="E7E6E6"/>
      </a:lt2>
      <a:accent1>
        <a:srgbClr val="00B140"/>
      </a:accent1>
      <a:accent2>
        <a:srgbClr val="034638"/>
      </a:accent2>
      <a:accent3>
        <a:srgbClr val="00A3E0"/>
      </a:accent3>
      <a:accent4>
        <a:srgbClr val="FFC72C"/>
      </a:accent4>
      <a:accent5>
        <a:srgbClr val="E31C79"/>
      </a:accent5>
      <a:accent6>
        <a:srgbClr val="D45D00"/>
      </a:accent6>
      <a:hlink>
        <a:srgbClr val="00A3E0"/>
      </a:hlink>
      <a:folHlink>
        <a:srgbClr val="6F263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961_RD_UL_PPT_V1" id="{B1DF1E9F-A915-334F-8576-F19A781521BD}" vid="{D2420B80-F699-684B-A18E-0344655F8F7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29fd32e-51af-4611-ba53-ed75a7f62d62">
      <Terms xmlns="http://schemas.microsoft.com/office/infopath/2007/PartnerControls"/>
    </lcf76f155ced4ddcb4097134ff3c332f>
    <TaxCatchAll xmlns="77cc4787-355f-4046-9859-e106b1aec91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9D86038FF151642A201BF284DBBDBAC" ma:contentTypeVersion="17" ma:contentTypeDescription="Create a new document." ma:contentTypeScope="" ma:versionID="6868a3867b829fcb09cd571b7403a524">
  <xsd:schema xmlns:xsd="http://www.w3.org/2001/XMLSchema" xmlns:xs="http://www.w3.org/2001/XMLSchema" xmlns:p="http://schemas.microsoft.com/office/2006/metadata/properties" xmlns:ns2="b29fd32e-51af-4611-ba53-ed75a7f62d62" xmlns:ns3="77cc4787-355f-4046-9859-e106b1aec91d" targetNamespace="http://schemas.microsoft.com/office/2006/metadata/properties" ma:root="true" ma:fieldsID="5fcfcb21943c4ca1861315b10bf34df7" ns2:_="" ns3:_="">
    <xsd:import namespace="b29fd32e-51af-4611-ba53-ed75a7f62d62"/>
    <xsd:import namespace="77cc4787-355f-4046-9859-e106b1aec91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9fd32e-51af-4611-ba53-ed75a7f62d6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a910f980-e4f4-45de-9314-4559498517c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Location" ma:index="24"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7cc4787-355f-4046-9859-e106b1aec91d"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c4fcbe87-0813-4266-b274-dd7a23b5bee2}" ma:internalName="TaxCatchAll" ma:showField="CatchAllData" ma:web="77cc4787-355f-4046-9859-e106b1aec91d">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1229A68-4E11-4F32-B2F3-B3084185BF6A}">
  <ds:schemaRefs>
    <ds:schemaRef ds:uri="http://purl.org/dc/terms/"/>
    <ds:schemaRef ds:uri="http://purl.org/dc/elements/1.1/"/>
    <ds:schemaRef ds:uri="a25df97b-8ed4-46d7-8c64-1edfe469d015"/>
    <ds:schemaRef ds:uri="http://schemas.microsoft.com/office/infopath/2007/PartnerControls"/>
    <ds:schemaRef ds:uri="http://schemas.openxmlformats.org/package/2006/metadata/core-properties"/>
    <ds:schemaRef ds:uri="http://schemas.microsoft.com/office/2006/metadata/properties"/>
    <ds:schemaRef ds:uri="http://schemas.microsoft.com/office/2006/documentManagement/types"/>
    <ds:schemaRef ds:uri="http://purl.org/dc/dcmitype/"/>
    <ds:schemaRef ds:uri="http://www.w3.org/XML/1998/namespace"/>
    <ds:schemaRef ds:uri="7b256723-263c-4a35-984a-5668fa6d31e3"/>
    <ds:schemaRef ds:uri="0633a959-6c48-4d0b-9bc6-0b0c50842fea"/>
    <ds:schemaRef ds:uri="b29fd32e-51af-4611-ba53-ed75a7f62d62"/>
    <ds:schemaRef ds:uri="77cc4787-355f-4046-9859-e106b1aec91d"/>
  </ds:schemaRefs>
</ds:datastoreItem>
</file>

<file path=customXml/itemProps2.xml><?xml version="1.0" encoding="utf-8"?>
<ds:datastoreItem xmlns:ds="http://schemas.openxmlformats.org/officeDocument/2006/customXml" ds:itemID="{31C12045-6CBB-4C15-8416-FF2D56D26EDC}">
  <ds:schemaRefs>
    <ds:schemaRef ds:uri="http://schemas.microsoft.com/sharepoint/v3/contenttype/forms"/>
  </ds:schemaRefs>
</ds:datastoreItem>
</file>

<file path=customXml/itemProps3.xml><?xml version="1.0" encoding="utf-8"?>
<ds:datastoreItem xmlns:ds="http://schemas.openxmlformats.org/officeDocument/2006/customXml" ds:itemID="{7CC72C88-C5E6-4126-9C59-A12EF9F0DB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9fd32e-51af-4611-ba53-ed75a7f62d62"/>
    <ds:schemaRef ds:uri="77cc4787-355f-4046-9859-e106b1aec9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1126</Words>
  <Application>Microsoft Office PowerPoint</Application>
  <PresentationFormat>Custom</PresentationFormat>
  <Paragraphs>101</Paragraphs>
  <Slides>15</Slides>
  <Notes>0</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Welcome to IT Services @ UL</vt:lpstr>
      <vt:lpstr>ITD Policy</vt:lpstr>
      <vt:lpstr>Contact ITD</vt:lpstr>
      <vt:lpstr>Staff Quick Start Guide</vt:lpstr>
      <vt:lpstr>Self-Service Password Reset (SSPR)</vt:lpstr>
      <vt:lpstr>Multi-Factor Authentication (MFA)</vt:lpstr>
      <vt:lpstr>New Devices</vt:lpstr>
      <vt:lpstr>Personnel Self Service (Core)</vt:lpstr>
      <vt:lpstr>Brightspace</vt:lpstr>
      <vt:lpstr>OneDrive for Business</vt:lpstr>
      <vt:lpstr>SharePoint</vt:lpstr>
      <vt:lpstr>Office 365</vt:lpstr>
      <vt:lpstr>Connecting to campus WIFI (Eduroam)</vt:lpstr>
      <vt:lpstr>Staff Printing</vt:lpstr>
      <vt:lpstr>Contact ITD at ul.topdesk.net if you have any questions or check out our website www.ul.ie/itd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Niamh.Browne</dc:creator>
  <cp:lastModifiedBy>Niamh.C.Dillon</cp:lastModifiedBy>
  <cp:revision>235</cp:revision>
  <dcterms:created xsi:type="dcterms:W3CDTF">2020-02-03T12:20:39Z</dcterms:created>
  <dcterms:modified xsi:type="dcterms:W3CDTF">2023-09-06T15:29:48Z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0x01010089D86038FF151642A201BF284DBBDBAC</vt:lpwstr>
  </property>
  <property fmtid="{D5CDD505-2E9C-101B-9397-08002B2CF9AE}" pid="3" name="MediaServiceImageTags">
    <vt:lpwstr/>
  </property>
</Properties>
</file>