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4"/>
    <p:sldMasterId id="2147483690" r:id="rId5"/>
    <p:sldMasterId id="2147483867" r:id="rId6"/>
  </p:sldMasterIdLst>
  <p:notesMasterIdLst>
    <p:notesMasterId r:id="rId9"/>
  </p:notesMasterIdLst>
  <p:handoutMasterIdLst>
    <p:handoutMasterId r:id="rId10"/>
  </p:handoutMasterIdLst>
  <p:sldIdLst>
    <p:sldId id="364" r:id="rId7"/>
    <p:sldId id="367" r:id="rId8"/>
  </p:sldIdLst>
  <p:sldSz cx="9144000" cy="6858000" type="screen4x3"/>
  <p:notesSz cx="6834188" cy="9979025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2"/>
    <a:srgbClr val="FFFF00"/>
    <a:srgbClr val="FF0000"/>
    <a:srgbClr val="66FF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12" d="100"/>
          <a:sy n="112" d="100"/>
        </p:scale>
        <p:origin x="13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66"/>
    </p:cViewPr>
  </p:sorterViewPr>
  <p:notesViewPr>
    <p:cSldViewPr>
      <p:cViewPr varScale="1">
        <p:scale>
          <a:sx n="98" d="100"/>
          <a:sy n="98" d="100"/>
        </p:scale>
        <p:origin x="-3648" y="-102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EB0671-5601-C127-4B1A-8D4084781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FABB6-E427-013A-7E08-CF9DD1A7C2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E03352-9DC8-4BDC-8774-E469CD7861E0}" type="datetime1">
              <a:rPr lang="en-IE" altLang="en-US"/>
              <a:pPr>
                <a:defRPr/>
              </a:pPr>
              <a:t>20/09/2023</a:t>
            </a:fld>
            <a:endParaRPr lang="en-IE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753D9-A6F8-2267-3520-0C3A71889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80828-423C-DB52-59BD-627632008B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38E867C-55EA-4AF7-965D-157CCC0FEA2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3134E3-F2EC-32C3-B116-5E17623A0E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78389-C1CE-7F92-9976-97FD172C37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8B04826-8F74-41F1-866F-4B696AF9613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4438E2-41E1-8443-4953-B6157045E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76BE7D5-33B5-2526-F3D8-31D03DE67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IE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14B39-45C6-C5F1-17A1-1B3BDDC252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95333-BFF5-2BD5-CEB5-63F180F4CD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30F4F07-0D5B-4A42-AFF5-78609E2E955A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1F1A6-5F68-9612-9447-21749AFE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1FE5-F311-4F55-BB7C-3E78534B900F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F1965-DCF6-1AA6-12EA-459CF5B6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0A24E-2A96-A0B1-C898-C8F90942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9F952-F171-48B4-83F2-4629880A8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69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575BE-2463-8ACC-69AE-3DB0F7D7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F66C-D1B4-4F77-AA0E-876AEF9DDFC3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BE64-DED4-C5A2-427C-2B405E28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66AEE-DF36-3C74-B6BA-5F00B2F3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7103-F4AD-4143-9502-07AA488A3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3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DA78B-D03B-75FC-C43B-CB00CB86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3F59-ED1E-4888-A0D3-E8B7B0363F32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6B91-41D4-73B6-CDE9-3DD18435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3AFAD-A92D-0F3C-6E6C-2E448607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BAAD3-6AE1-43E5-BEC5-12326C1AD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75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20900-7B6C-77F7-20F5-0E0B50127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FA8C-8AE7-4076-AA2A-5EE351009732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F4666-5BD1-AC5E-0CA9-F64432F9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DBCA0-72D4-E321-B172-D38F9E73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0161E-6D4E-4935-9161-7AA1C290E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851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0F59C-0EF0-5D62-16AA-DD64E2F3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27AF-AAD9-408F-BD8C-90A1DE131B4D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B871-D742-BCCE-CD96-77076FFB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D3AF2-7B64-D6F1-E508-1847546D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EC0C8-2B1B-4E5C-A05D-7C3E573BD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05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53" y="5249620"/>
            <a:ext cx="5669446" cy="537713"/>
          </a:xfrm>
        </p:spPr>
        <p:txBody>
          <a:bodyPr>
            <a:normAutofit/>
          </a:bodyPr>
          <a:lstStyle>
            <a:lvl1pPr algn="l">
              <a:defRPr sz="253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53" y="5787333"/>
            <a:ext cx="5669446" cy="537713"/>
          </a:xfrm>
        </p:spPr>
        <p:txBody>
          <a:bodyPr>
            <a:normAutofit/>
          </a:bodyPr>
          <a:lstStyle>
            <a:lvl1pPr marL="0" indent="0" algn="l">
              <a:buNone/>
              <a:defRPr sz="1968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342879" indent="0" algn="ctr">
              <a:buNone/>
              <a:defRPr sz="1500"/>
            </a:lvl2pPr>
            <a:lvl3pPr marL="685758" indent="0" algn="ctr">
              <a:buNone/>
              <a:defRPr sz="1350"/>
            </a:lvl3pPr>
            <a:lvl4pPr marL="1028637" indent="0" algn="ctr">
              <a:buNone/>
              <a:defRPr sz="1200"/>
            </a:lvl4pPr>
            <a:lvl5pPr marL="1371516" indent="0" algn="ctr">
              <a:buNone/>
              <a:defRPr sz="1200"/>
            </a:lvl5pPr>
            <a:lvl6pPr marL="1714395" indent="0" algn="ctr">
              <a:buNone/>
              <a:defRPr sz="1200"/>
            </a:lvl6pPr>
            <a:lvl7pPr marL="2057274" indent="0" algn="ctr">
              <a:buNone/>
              <a:defRPr sz="1200"/>
            </a:lvl7pPr>
            <a:lvl8pPr marL="2400153" indent="0" algn="ctr">
              <a:buNone/>
              <a:defRPr sz="1200"/>
            </a:lvl8pPr>
            <a:lvl9pPr marL="27430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5928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A77F7C7-800D-7718-3871-6DFA942C0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402013"/>
            <a:ext cx="13366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2" y="2527595"/>
            <a:ext cx="6074407" cy="454274"/>
          </a:xfrm>
        </p:spPr>
        <p:txBody>
          <a:bodyPr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952" y="2981869"/>
            <a:ext cx="6074407" cy="447131"/>
          </a:xfrm>
        </p:spPr>
        <p:txBody>
          <a:bodyPr/>
          <a:lstStyle>
            <a:lvl1pPr marL="0" indent="0">
              <a:buNone/>
              <a:defRPr sz="1687">
                <a:solidFill>
                  <a:srgbClr val="005336"/>
                </a:solidFill>
              </a:defRPr>
            </a:lvl1pPr>
            <a:lvl2pPr marL="3428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3314" y="3645569"/>
            <a:ext cx="1336369" cy="51038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D84564-3883-708A-A8ED-E26B5EDEE6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282787546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05B5-C457-8CCB-1558-F1CB33F7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D7AEC-4726-DB05-2690-33B48548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B14A6-63FC-824F-FFFA-CF271466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7C6B8-C34E-4103-A73C-53BE5CD9281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693601719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953" y="1628355"/>
            <a:ext cx="3886200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628354"/>
            <a:ext cx="3743503" cy="4351338"/>
          </a:xfrm>
        </p:spPr>
        <p:txBody>
          <a:bodyPr/>
          <a:lstStyle>
            <a:lvl1pPr>
              <a:lnSpc>
                <a:spcPts val="2418"/>
              </a:lnSpc>
              <a:defRPr sz="1406" b="1"/>
            </a:lvl1pPr>
            <a:lvl2pPr>
              <a:lnSpc>
                <a:spcPts val="2418"/>
              </a:lnSpc>
              <a:defRPr sz="1406" b="1"/>
            </a:lvl2pPr>
            <a:lvl3pPr>
              <a:lnSpc>
                <a:spcPts val="2418"/>
              </a:lnSpc>
              <a:defRPr sz="1406" b="1"/>
            </a:lvl3pPr>
            <a:lvl4pPr>
              <a:lnSpc>
                <a:spcPts val="2418"/>
              </a:lnSpc>
              <a:defRPr sz="1406" b="1"/>
            </a:lvl4pPr>
            <a:lvl5pPr>
              <a:lnSpc>
                <a:spcPts val="2418"/>
              </a:lnSpc>
              <a:defRPr sz="1406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5953" y="2940152"/>
            <a:ext cx="3886200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CED080-8A9E-1252-0DA5-85BD87E4EC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9219-8607-A7E4-012D-04F1369DD6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5C2CDC-9263-85BE-6DF8-CE704748A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741D2AF-4176-406B-93AC-37361EF9F66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7701720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5954" y="1628355"/>
            <a:ext cx="3644644" cy="12046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5954" y="2940152"/>
            <a:ext cx="3644644" cy="30395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342879" indent="0">
              <a:buNone/>
              <a:defRPr/>
            </a:lvl2pPr>
            <a:lvl3pPr marL="685759" indent="0">
              <a:buNone/>
              <a:defRPr/>
            </a:lvl3pPr>
            <a:lvl4pPr marL="1028637" indent="0">
              <a:buNone/>
              <a:defRPr/>
            </a:lvl4pPr>
            <a:lvl5pPr marL="137151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2085" y="1628355"/>
            <a:ext cx="4454565" cy="3645569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00674A55-5DF8-B8CD-AA29-BD2A2498727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9925922-EE4E-81FD-F250-00A7D00E1D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672FF68-F444-4434-908C-0CA0C64A7C0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2F62CFB-4167-4BDB-951F-7364AB06F14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02562130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5473E81-35BF-33FF-AE14-E225FE7F0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t="2467"/>
          <a:stretch>
            <a:fillRect/>
          </a:stretch>
        </p:blipFill>
        <p:spPr bwMode="auto">
          <a:xfrm>
            <a:off x="0" y="0"/>
            <a:ext cx="43053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192847" indent="-192847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BA92EC2-C4B3-6292-6BCD-0B6AA3E6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FC973AF-8D92-EAF4-F2BE-52E71E2D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DEF7410-AC47-34C8-9E27-3F450110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A9C74-CA43-4A9F-A6A6-E4C39B0D00A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6990350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7409-320F-2EF5-0553-7AEDA739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DD2E-FDFB-4EC9-8AFE-89F151EBC12B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6C99-D87D-7214-AF3E-EABC2205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9E65F-CC3F-325B-E6A0-F8EC91A1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D7989-FF58-43FF-8F17-8C9CA639F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65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5AF9EBD-36B4-E8C9-A35A-4D6DA9A98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t="2467"/>
          <a:stretch>
            <a:fillRect/>
          </a:stretch>
        </p:blipFill>
        <p:spPr bwMode="auto">
          <a:xfrm>
            <a:off x="0" y="0"/>
            <a:ext cx="43053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192847" indent="-192847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A03441F-90C3-39B1-FDD2-9F4AE184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7FD077F-85F0-B933-B9B9-DBEF2FAB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C96F7A0-9510-8A83-D585-2FE84E20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70C55-7FCD-4199-B6AC-8A7E7291DDC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37500435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96D551B-D829-F963-998A-0B3EEC1ABC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t="2467"/>
          <a:stretch>
            <a:fillRect/>
          </a:stretch>
        </p:blipFill>
        <p:spPr bwMode="auto">
          <a:xfrm>
            <a:off x="0" y="-1588"/>
            <a:ext cx="43053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None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FC9D7C9-3634-2746-8B65-8BA964B0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A8A3AB-70D9-05FA-DEF1-DF365C82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2D7D161-A603-8AF0-3891-1117E4FB1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16951-4138-48CB-BE92-8DDC30316FF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27255760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4369ED2-D3B9-A1D1-85A1-53402E554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8" t="2467"/>
          <a:stretch>
            <a:fillRect/>
          </a:stretch>
        </p:blipFill>
        <p:spPr bwMode="auto">
          <a:xfrm>
            <a:off x="0" y="-1588"/>
            <a:ext cx="4305300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76000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342879" indent="0">
              <a:buNone/>
              <a:defRPr sz="2100"/>
            </a:lvl2pPr>
            <a:lvl3pPr marL="685758" indent="0">
              <a:buNone/>
              <a:defRPr sz="1800"/>
            </a:lvl3pPr>
            <a:lvl4pPr marL="1028637" indent="0">
              <a:buNone/>
              <a:defRPr sz="1500"/>
            </a:lvl4pPr>
            <a:lvl5pPr marL="1371516" indent="0">
              <a:buNone/>
              <a:defRPr sz="1500"/>
            </a:lvl5pPr>
            <a:lvl6pPr marL="1714395" indent="0">
              <a:buNone/>
              <a:defRPr sz="1500"/>
            </a:lvl6pPr>
            <a:lvl7pPr marL="2057274" indent="0">
              <a:buNone/>
              <a:defRPr sz="1500"/>
            </a:lvl7pPr>
            <a:lvl8pPr marL="2400153" indent="0">
              <a:buNone/>
              <a:defRPr sz="1500"/>
            </a:lvl8pPr>
            <a:lvl9pPr marL="2743033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3" y="826329"/>
            <a:ext cx="2949178" cy="961316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5953" y="2057401"/>
            <a:ext cx="2949178" cy="3537030"/>
          </a:xfrm>
        </p:spPr>
        <p:txBody>
          <a:bodyPr/>
          <a:lstStyle>
            <a:lvl1pPr marL="0" indent="0">
              <a:lnSpc>
                <a:spcPts val="2250"/>
              </a:lnSpc>
              <a:spcBef>
                <a:spcPts val="0"/>
              </a:spcBef>
              <a:buFont typeface="Arial" panose="020B0604020202020204" pitchFamily="34" charset="0"/>
              <a:buNone/>
              <a:defRPr sz="1406" b="1">
                <a:solidFill>
                  <a:schemeClr val="bg1"/>
                </a:solidFill>
              </a:defRPr>
            </a:lvl1pPr>
            <a:lvl2pPr marL="342879" indent="0">
              <a:buNone/>
              <a:defRPr sz="1050"/>
            </a:lvl2pPr>
            <a:lvl3pPr marL="685758" indent="0">
              <a:buNone/>
              <a:defRPr sz="900"/>
            </a:lvl3pPr>
            <a:lvl4pPr marL="1028637" indent="0">
              <a:buNone/>
              <a:defRPr sz="750"/>
            </a:lvl4pPr>
            <a:lvl5pPr marL="1371516" indent="0">
              <a:buNone/>
              <a:defRPr sz="750"/>
            </a:lvl5pPr>
            <a:lvl6pPr marL="1714395" indent="0">
              <a:buNone/>
              <a:defRPr sz="750"/>
            </a:lvl6pPr>
            <a:lvl7pPr marL="2057274" indent="0">
              <a:buNone/>
              <a:defRPr sz="750"/>
            </a:lvl7pPr>
            <a:lvl8pPr marL="2400153" indent="0">
              <a:buNone/>
              <a:defRPr sz="750"/>
            </a:lvl8pPr>
            <a:lvl9pPr marL="2743033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D2CA39C-1ACC-9DB0-34C2-25C59EED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7FAA57-CC1F-6744-1E04-17C4A303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B6E4EE8-9B89-1952-F2B4-E8D31958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94D47-C1C7-4921-BE88-9CA1F0971B3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76072816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8975D5-579E-19A0-6967-CD0B56FF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A0A39C2-17A4-7A6E-C91E-E76FC38E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878F60-642C-0DFC-6DC6-DC6981E58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988AE-733A-4C19-98A6-5D909D41C8A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7602392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BDFAF4-29ED-CF25-1F24-7A35738E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5CF0BB-CFA4-44E0-5754-AEBAC957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6303F9-3FC8-7102-6673-74A648C0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EDAA8-68AA-434C-9AE3-D6E5C783869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02693388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53" y="4374684"/>
            <a:ext cx="5669446" cy="1220748"/>
          </a:xfrm>
        </p:spPr>
        <p:txBody>
          <a:bodyPr>
            <a:normAutofit/>
          </a:bodyPr>
          <a:lstStyle>
            <a:lvl1pPr algn="l">
              <a:defRPr sz="2643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2180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F4A27-0D4D-F438-22D1-23D6CFD8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C987-0EEC-42B5-9E20-D72E184FB3CC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52F9A-0C09-C726-1B7C-1EEF6470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F418-56C2-9AA5-8CCE-AEAB7E94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E9C79-1703-4127-8EC0-E0CF26C909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78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14E5A2-88F0-E62C-3CE6-0A0C5A3B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9750-D728-4E82-A905-E020D8B51F5C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5B3F3C-C566-2EED-36C0-A12BE55B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16BBD6-6C52-4023-8609-4052E6E12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099E1-66D3-46F6-B61B-8880842176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83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B5EF35C-BDB3-BF64-9B8F-C3BED31A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0E8FF-E6EA-43AF-A443-A6A6A9E7244F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F8E2D8-2F96-5643-8632-F2BD01A3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478EBA-3F4E-5FA0-B413-AC4876EF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C9B90-846A-41BF-89D2-EACDBB563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04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3C01D5-E403-7499-3B53-5B69EA8F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7B28-1B7B-4333-BBA8-3B9BAF6DFFA3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7C8F01C-A8BA-C6F0-E1F1-9F0AE24B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12A6A10-3A4F-E046-7B66-54F3206BE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6467B-A9DE-4B03-8ED2-B6F68DDCA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1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273ACE-12D6-F130-745E-0E1D1776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8D4BB-CB43-485D-9279-73F0AACBA2D7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4E0AD8-6803-D18E-90CD-D1E6153C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FFEF314-1D9E-D92C-AABC-9D7E74F9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FBE4F-8ED8-4639-800C-0F6A43D59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24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7EEA24-6D54-3590-E0E6-196119EF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A1FB-A731-4BAE-BFEF-21E4611A7464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D353A-26AC-61B3-48F4-A26F1E28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32D12A-E5EA-A682-F5EC-984FD497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0C901-771B-46DE-AFAD-A87063ED74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93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55C5DE-1591-64A6-BBAD-DF285101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63222-8F31-4F63-A369-DC545F77E63F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D1200-A523-B1B6-5865-7C61A25D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3A2B2B-8ABB-45A3-F94D-9DCBDD60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379EC-2F86-4A24-9E18-C2A1F1C61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57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3E899FB-4524-35CE-6FE6-BC67F1614F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93FA585-5E88-42E3-A6CE-CC280352BB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3F93-C47D-9501-FF53-4F1F61667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04383D-9D1A-42F0-87BC-C6C3A62ADF4B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AA79D-FC59-C043-8A5E-D95DD902E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278F-E883-602B-06C8-ECCEF3443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1524B22-11D8-42F0-8DCB-9215ECB31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17C65D96-C5A0-4672-0609-D4F371CEB8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DD7D8DB-7B37-E90E-BAE3-AA8E455656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D7FBF-30E3-F596-61F3-47F6D7845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6CE5AC-1A55-4847-8801-C42D712B0C71}" type="datetime1">
              <a:rPr lang="en-US" altLang="en-US"/>
              <a:pPr>
                <a:defRPr/>
              </a:pPr>
              <a:t>9/20/2023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2657C-D9EC-EAA2-3421-066EA5919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D023-A7EE-AA05-F762-E37AA8DCD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E4883B9-FE5E-4710-9D76-8A8A82D2A3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A61904E-1C12-D0B6-CDA9-0020215A014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85775" y="827088"/>
            <a:ext cx="78867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81DD8DC6-19AE-80BA-B7D8-04CA7E0B2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85775" y="1628775"/>
            <a:ext cx="78867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5" y="63182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0C2311B8-B476-4B9A-B63F-68AB22A41DB2}" type="datetime2">
              <a:rPr lang="en-IE" altLang="en-US"/>
              <a:pPr>
                <a:defRPr/>
              </a:pPr>
              <a:t>Wednesday 20 September 2023</a:t>
            </a:fld>
            <a:endParaRPr lang="en-IE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3175" y="63182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00" dirty="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r>
              <a:rPr lang="en-IE" altLang="en-US"/>
              <a:t>‹#›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75" y="6318250"/>
            <a:ext cx="16779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rgbClr val="005336"/>
                </a:solidFill>
                <a:latin typeface="Helvetica" panose="020B0604020202020204" pitchFamily="34" charset="0"/>
              </a:defRPr>
            </a:lvl1pPr>
          </a:lstStyle>
          <a:p>
            <a:fld id="{DDDE0BCC-390B-4336-961F-3E01603E3CB2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0" r:id="rId3"/>
    <p:sldLayoutId id="2147484001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02" r:id="rId10"/>
    <p:sldLayoutId id="2147484003" r:id="rId11"/>
    <p:sldLayoutId id="2147484011" r:id="rId12"/>
  </p:sldLayoutIdLst>
  <p:hf hdr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2500">
          <a:solidFill>
            <a:srgbClr val="005336"/>
          </a:solidFill>
          <a:latin typeface="Georgia" panose="02040502050405020303" pitchFamily="18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1885835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4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3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72" indent="-171439" algn="l" defTabSz="68575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9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8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7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6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5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4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3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33" algn="l" defTabSz="68575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9A43EB3-EEA9-5F12-E4AB-AFF89F556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653136"/>
            <a:ext cx="5668962" cy="465138"/>
          </a:xfrm>
        </p:spPr>
        <p:txBody>
          <a:bodyPr rtlCol="0">
            <a:noAutofit/>
          </a:bodyPr>
          <a:lstStyle/>
          <a:p>
            <a:pPr algn="ctr" defTabSz="685758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GB" altLang="en-US" b="1">
                <a:ea typeface="ＭＳ Ｐゴシック" panose="020B0600070205080204" pitchFamily="34" charset="-128"/>
              </a:rPr>
              <a:t>School of Medicine, University of Limerick 21</a:t>
            </a:r>
            <a:r>
              <a:rPr lang="en-GB" altLang="en-US" b="1" baseline="30000">
                <a:ea typeface="ＭＳ Ｐゴシック" panose="020B0600070205080204" pitchFamily="34" charset="-128"/>
              </a:rPr>
              <a:t>st</a:t>
            </a:r>
            <a:r>
              <a:rPr lang="en-GB" altLang="en-US" b="1">
                <a:ea typeface="ＭＳ Ｐゴシック" panose="020B0600070205080204" pitchFamily="34" charset="-128"/>
              </a:rPr>
              <a:t>  October 2023</a:t>
            </a:r>
            <a:br>
              <a:rPr lang="en-IE" altLang="en-US" b="1">
                <a:ea typeface="ＭＳ Ｐゴシック" panose="020B0600070205080204" pitchFamily="34" charset="-128"/>
              </a:rPr>
            </a:br>
            <a:endParaRPr lang="en-GB" altLang="en-US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19F199F-D459-35FE-9552-368E33100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2349500"/>
            <a:ext cx="6696794" cy="1439540"/>
          </a:xfrm>
        </p:spPr>
        <p:txBody>
          <a:bodyPr>
            <a:normAutofit fontScale="85000" lnSpcReduction="10000"/>
          </a:bodyPr>
          <a:lstStyle/>
          <a:p>
            <a:pPr algn="ctr" eaLnBrk="1" hangingPunct="1"/>
            <a:r>
              <a:rPr lang="en-IE" sz="4000">
                <a:solidFill>
                  <a:schemeClr val="bg1"/>
                </a:solidFill>
              </a:rPr>
              <a:t>Graduate Entry Medicine BMBS</a:t>
            </a:r>
          </a:p>
          <a:p>
            <a:pPr algn="ctr" eaLnBrk="1" hangingPunct="1"/>
            <a:r>
              <a:rPr lang="en-IE" sz="4000">
                <a:solidFill>
                  <a:schemeClr val="bg1"/>
                </a:solidFill>
              </a:rPr>
              <a:t>Bachelor of Medicine, Bachelor of Surgery</a:t>
            </a:r>
          </a:p>
          <a:p>
            <a:pPr algn="ctr" eaLnBrk="1" hangingPunct="1"/>
            <a:endParaRPr lang="en-IE" sz="4000">
              <a:solidFill>
                <a:schemeClr val="bg1"/>
              </a:solidFill>
            </a:endParaRPr>
          </a:p>
          <a:p>
            <a:pPr algn="ctr" eaLnBrk="1" hangingPunct="1"/>
            <a:endParaRPr lang="en-IE" altLang="en-US" sz="4000" b="1" dirty="0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819F199F-D459-35FE-9552-368E33100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712968" cy="576064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Start		End		Topic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09.30	10.00	Registration and refreshments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10.00	10.20	Introduction , Dr Lisa Moran, Senior 					Lecturer in Clinical Skills &amp; Course 						Director.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10.20	10.50	GP Talk, Prof Liam Glynn, Prof of 						General Practice.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11.00	11.25		Interactive Session 1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11.30	11.55		Interactive Session 2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12.00	12.25	Interactive Session 3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12.30	12.55	Interactive Session 4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13.00	14.00	LUNCH BREAK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14.00	14.20	Admissions Talk, </a:t>
            </a:r>
            <a:r>
              <a:rPr lang="en-IE" sz="2600">
                <a:solidFill>
                  <a:schemeClr val="bg1"/>
                </a:solidFill>
              </a:rPr>
              <a:t>UL Admissions </a:t>
            </a:r>
            <a:r>
              <a:rPr lang="en-IE" sz="2600" dirty="0">
                <a:solidFill>
                  <a:schemeClr val="bg1"/>
                </a:solidFill>
              </a:rPr>
              <a:t>						Office, Academic Registry</a:t>
            </a:r>
          </a:p>
          <a:p>
            <a:pPr eaLnBrk="1" hangingPunct="1"/>
            <a:r>
              <a:rPr lang="en-IE" sz="2600" dirty="0">
                <a:solidFill>
                  <a:schemeClr val="bg1"/>
                </a:solidFill>
              </a:rPr>
              <a:t>14.20	15.00	Q&amp;A with Students and Staff, 							Close</a:t>
            </a:r>
          </a:p>
          <a:p>
            <a:pPr algn="ctr" eaLnBrk="1" hangingPunct="1"/>
            <a:endParaRPr lang="en-IE" altLang="en-US" sz="4000" b="1" dirty="0">
              <a:solidFill>
                <a:schemeClr val="bg1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136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4e43adf3-9242-45ab-8060-643ca0acb9db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bra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brand" id="{6D894473-8D97-4BB9-B749-6E684EADB3D9}" vid="{8DB511E4-4917-41FB-98BB-B602B795DF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295363640A5498DE0C4165B6A5B6B" ma:contentTypeVersion="7" ma:contentTypeDescription="Create a new document." ma:contentTypeScope="" ma:versionID="9880b952eecf4ec3612234a2b8551d85">
  <xsd:schema xmlns:xsd="http://www.w3.org/2001/XMLSchema" xmlns:xs="http://www.w3.org/2001/XMLSchema" xmlns:p="http://schemas.microsoft.com/office/2006/metadata/properties" xmlns:ns2="172bd5bd-ef9f-4fb3-b6d1-ea5d4709dbc9" targetNamespace="http://schemas.microsoft.com/office/2006/metadata/properties" ma:root="true" ma:fieldsID="bb5ae7689d322b0350748b8add13cdd9" ns2:_="">
    <xsd:import namespace="172bd5bd-ef9f-4fb3-b6d1-ea5d4709d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bd5bd-ef9f-4fb3-b6d1-ea5d4709db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1E97FE-D2B4-41A7-80A2-13549A2CE8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B7A3A2-9F27-4FBD-BA35-85E8FB62C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2bd5bd-ef9f-4fb3-b6d1-ea5d4709d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38DE94-0275-4C46-ADCE-C013FAA1CD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ULGEMSPowerPointTemplate</Template>
  <TotalTime>0</TotalTime>
  <Words>163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Georgia</vt:lpstr>
      <vt:lpstr>Helvetica</vt:lpstr>
      <vt:lpstr>1_Custom Design</vt:lpstr>
      <vt:lpstr>Custom Design</vt:lpstr>
      <vt:lpstr>Rebrand</vt:lpstr>
      <vt:lpstr>School of Medicine, University of Limerick 21st  October 2023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Deirdre.McGrath</dc:creator>
  <cp:lastModifiedBy>Patsy Finn</cp:lastModifiedBy>
  <cp:revision>130</cp:revision>
  <cp:lastPrinted>2015-08-31T08:43:34Z</cp:lastPrinted>
  <dcterms:created xsi:type="dcterms:W3CDTF">2010-03-30T11:01:57Z</dcterms:created>
  <dcterms:modified xsi:type="dcterms:W3CDTF">2023-09-20T13:40:46Z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0x01010018C295363640A5498DE0C4165B6A5B6B</vt:lpwstr>
  </property>
</Properties>
</file>